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8" r:id="rId2"/>
    <p:sldId id="259" r:id="rId3"/>
    <p:sldId id="297" r:id="rId4"/>
    <p:sldId id="260" r:id="rId5"/>
    <p:sldId id="261" r:id="rId6"/>
    <p:sldId id="262" r:id="rId7"/>
    <p:sldId id="263" r:id="rId8"/>
    <p:sldId id="264" r:id="rId9"/>
    <p:sldId id="265" r:id="rId10"/>
    <p:sldId id="266" r:id="rId11"/>
    <p:sldId id="267" r:id="rId12"/>
    <p:sldId id="286" r:id="rId13"/>
    <p:sldId id="287" r:id="rId14"/>
    <p:sldId id="293" r:id="rId15"/>
    <p:sldId id="290" r:id="rId16"/>
    <p:sldId id="291" r:id="rId17"/>
    <p:sldId id="288" r:id="rId18"/>
    <p:sldId id="289" r:id="rId19"/>
    <p:sldId id="292" r:id="rId20"/>
    <p:sldId id="295" r:id="rId21"/>
    <p:sldId id="296"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90630"/>
  </p:normalViewPr>
  <p:slideViewPr>
    <p:cSldViewPr snapToGrid="0">
      <p:cViewPr>
        <p:scale>
          <a:sx n="34" d="100"/>
          <a:sy n="34" d="100"/>
        </p:scale>
        <p:origin x="632" y="1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E4304-7253-E543-8479-F026AED050C2}" type="datetimeFigureOut">
              <a:rPr kumimoji="1" lang="ja-JP" altLang="en-US" smtClean="0"/>
              <a:t>2018/9/5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098AE0-74FB-6646-965D-962F306DA840}" type="slidenum">
              <a:rPr kumimoji="1" lang="ja-JP" altLang="en-US" smtClean="0"/>
              <a:t>‹#›</a:t>
            </a:fld>
            <a:endParaRPr kumimoji="1" lang="ja-JP" altLang="en-US"/>
          </a:p>
        </p:txBody>
      </p:sp>
    </p:spTree>
    <p:extLst>
      <p:ext uri="{BB962C8B-B14F-4D97-AF65-F5344CB8AC3E}">
        <p14:creationId xmlns:p14="http://schemas.microsoft.com/office/powerpoint/2010/main" val="1757616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54946-ECB6-C64B-AB39-8550CABAFF59}" type="datetimeFigureOut">
              <a:rPr kumimoji="1" lang="ja-JP" altLang="en-US" smtClean="0"/>
              <a:t>2018/9/5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C7F83-8F10-5042-84D9-22BD5260B5F8}" type="slidenum">
              <a:rPr kumimoji="1" lang="ja-JP" altLang="en-US" smtClean="0"/>
              <a:t>‹#›</a:t>
            </a:fld>
            <a:endParaRPr kumimoji="1" lang="ja-JP" altLang="en-US"/>
          </a:p>
        </p:txBody>
      </p:sp>
    </p:spTree>
    <p:extLst>
      <p:ext uri="{BB962C8B-B14F-4D97-AF65-F5344CB8AC3E}">
        <p14:creationId xmlns:p14="http://schemas.microsoft.com/office/powerpoint/2010/main" val="12257456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しょう５ー中学生</a:t>
            </a:r>
            <a:endParaRPr kumimoji="1" lang="ja-JP" altLang="en-US" dirty="0"/>
          </a:p>
        </p:txBody>
      </p:sp>
      <p:sp>
        <p:nvSpPr>
          <p:cNvPr id="4" name="スライド番号プレースホルダー 3"/>
          <p:cNvSpPr>
            <a:spLocks noGrp="1"/>
          </p:cNvSpPr>
          <p:nvPr>
            <p:ph type="sldNum" sz="quarter" idx="10"/>
          </p:nvPr>
        </p:nvSpPr>
        <p:spPr/>
        <p:txBody>
          <a:bodyPr/>
          <a:lstStyle/>
          <a:p>
            <a:fld id="{BD4C7F83-8F10-5042-84D9-22BD5260B5F8}" type="slidenum">
              <a:rPr kumimoji="1" lang="ja-JP" altLang="en-US" smtClean="0"/>
              <a:t>3</a:t>
            </a:fld>
            <a:endParaRPr kumimoji="1" lang="ja-JP" altLang="en-US"/>
          </a:p>
        </p:txBody>
      </p:sp>
    </p:spTree>
    <p:extLst>
      <p:ext uri="{BB962C8B-B14F-4D97-AF65-F5344CB8AC3E}">
        <p14:creationId xmlns:p14="http://schemas.microsoft.com/office/powerpoint/2010/main" val="11458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しょう３ー４</a:t>
            </a:r>
            <a:endParaRPr kumimoji="1" lang="ja-JP" altLang="en-US" dirty="0"/>
          </a:p>
        </p:txBody>
      </p:sp>
      <p:sp>
        <p:nvSpPr>
          <p:cNvPr id="4" name="スライド番号プレースホルダー 3"/>
          <p:cNvSpPr>
            <a:spLocks noGrp="1"/>
          </p:cNvSpPr>
          <p:nvPr>
            <p:ph type="sldNum" sz="quarter" idx="10"/>
          </p:nvPr>
        </p:nvSpPr>
        <p:spPr/>
        <p:txBody>
          <a:bodyPr/>
          <a:lstStyle/>
          <a:p>
            <a:fld id="{BD4C7F83-8F10-5042-84D9-22BD5260B5F8}" type="slidenum">
              <a:rPr kumimoji="1" lang="ja-JP" altLang="en-US" smtClean="0"/>
              <a:t>4</a:t>
            </a:fld>
            <a:endParaRPr kumimoji="1" lang="ja-JP" altLang="en-US"/>
          </a:p>
        </p:txBody>
      </p:sp>
    </p:spTree>
    <p:extLst>
      <p:ext uri="{BB962C8B-B14F-4D97-AF65-F5344CB8AC3E}">
        <p14:creationId xmlns:p14="http://schemas.microsoft.com/office/powerpoint/2010/main" val="195293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a:t>
            </a:r>
            <a:r>
              <a:rPr kumimoji="1" lang="en-US" altLang="ja-JP" dirty="0" err="1" smtClean="0"/>
              <a:t>www.manabinoba.com</a:t>
            </a:r>
            <a:r>
              <a:rPr kumimoji="1" lang="en-US" altLang="ja-JP" dirty="0" smtClean="0"/>
              <a:t>/math/6520.html</a:t>
            </a:r>
            <a:endParaRPr kumimoji="1" lang="ja-JP" altLang="en-US" dirty="0"/>
          </a:p>
        </p:txBody>
      </p:sp>
      <p:sp>
        <p:nvSpPr>
          <p:cNvPr id="4" name="スライド番号プレースホルダー 3"/>
          <p:cNvSpPr>
            <a:spLocks noGrp="1"/>
          </p:cNvSpPr>
          <p:nvPr>
            <p:ph type="sldNum" sz="quarter" idx="10"/>
          </p:nvPr>
        </p:nvSpPr>
        <p:spPr/>
        <p:txBody>
          <a:bodyPr/>
          <a:lstStyle/>
          <a:p>
            <a:fld id="{BD4C7F83-8F10-5042-84D9-22BD5260B5F8}" type="slidenum">
              <a:rPr kumimoji="1" lang="ja-JP" altLang="en-US" smtClean="0"/>
              <a:t>20</a:t>
            </a:fld>
            <a:endParaRPr kumimoji="1" lang="ja-JP" altLang="en-US"/>
          </a:p>
        </p:txBody>
      </p:sp>
    </p:spTree>
    <p:extLst>
      <p:ext uri="{BB962C8B-B14F-4D97-AF65-F5344CB8AC3E}">
        <p14:creationId xmlns:p14="http://schemas.microsoft.com/office/powerpoint/2010/main" val="44480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a:t>
            </a:r>
            <a:r>
              <a:rPr kumimoji="1" lang="en-US" altLang="ja-JP" dirty="0" err="1" smtClean="0"/>
              <a:t>www.manabinoba.com</a:t>
            </a:r>
            <a:r>
              <a:rPr kumimoji="1" lang="en-US" altLang="ja-JP" dirty="0" smtClean="0"/>
              <a:t>/math/6520.html</a:t>
            </a:r>
            <a:endParaRPr kumimoji="1" lang="ja-JP" altLang="en-US" dirty="0"/>
          </a:p>
        </p:txBody>
      </p:sp>
      <p:sp>
        <p:nvSpPr>
          <p:cNvPr id="4" name="スライド番号プレースホルダー 3"/>
          <p:cNvSpPr>
            <a:spLocks noGrp="1"/>
          </p:cNvSpPr>
          <p:nvPr>
            <p:ph type="sldNum" sz="quarter" idx="10"/>
          </p:nvPr>
        </p:nvSpPr>
        <p:spPr/>
        <p:txBody>
          <a:bodyPr/>
          <a:lstStyle/>
          <a:p>
            <a:fld id="{BD4C7F83-8F10-5042-84D9-22BD5260B5F8}" type="slidenum">
              <a:rPr kumimoji="1" lang="ja-JP" altLang="en-US" smtClean="0"/>
              <a:t>21</a:t>
            </a:fld>
            <a:endParaRPr kumimoji="1" lang="ja-JP" altLang="en-US"/>
          </a:p>
        </p:txBody>
      </p:sp>
    </p:spTree>
    <p:extLst>
      <p:ext uri="{BB962C8B-B14F-4D97-AF65-F5344CB8AC3E}">
        <p14:creationId xmlns:p14="http://schemas.microsoft.com/office/powerpoint/2010/main" val="927195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https://</a:t>
            </a:r>
            <a:r>
              <a:rPr kumimoji="1" lang="en-US" altLang="ja-JP" dirty="0" err="1" smtClean="0"/>
              <a:t>www.manabinoba.com</a:t>
            </a:r>
            <a:r>
              <a:rPr kumimoji="1" lang="en-US" altLang="ja-JP" dirty="0" smtClean="0"/>
              <a:t>/math/6520.html</a:t>
            </a:r>
            <a:endParaRPr kumimoji="1" lang="ja-JP" altLang="en-US" dirty="0"/>
          </a:p>
        </p:txBody>
      </p:sp>
      <p:sp>
        <p:nvSpPr>
          <p:cNvPr id="4" name="スライド番号プレースホルダー 3"/>
          <p:cNvSpPr>
            <a:spLocks noGrp="1"/>
          </p:cNvSpPr>
          <p:nvPr>
            <p:ph type="sldNum" sz="quarter" idx="10"/>
          </p:nvPr>
        </p:nvSpPr>
        <p:spPr/>
        <p:txBody>
          <a:bodyPr/>
          <a:lstStyle/>
          <a:p>
            <a:fld id="{BD4C7F83-8F10-5042-84D9-22BD5260B5F8}" type="slidenum">
              <a:rPr kumimoji="1" lang="ja-JP" altLang="en-US" smtClean="0"/>
              <a:t>22</a:t>
            </a:fld>
            <a:endParaRPr kumimoji="1" lang="ja-JP" altLang="en-US"/>
          </a:p>
        </p:txBody>
      </p:sp>
    </p:spTree>
    <p:extLst>
      <p:ext uri="{BB962C8B-B14F-4D97-AF65-F5344CB8AC3E}">
        <p14:creationId xmlns:p14="http://schemas.microsoft.com/office/powerpoint/2010/main" val="4244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こくばん（たて）">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960659" y="365125"/>
            <a:ext cx="554690" cy="6119346"/>
          </a:xfrm>
        </p:spPr>
        <p:txBody>
          <a:bodyPr vert="eaVert">
            <a:noAutofit/>
          </a:bodyPr>
          <a:lstStyle>
            <a:lvl1pPr>
              <a:defRPr sz="2800"/>
            </a:lvl1pPr>
          </a:lstStyle>
          <a:p>
            <a:r>
              <a:rPr lang="ja-JP" altLang="en-US" dirty="0"/>
              <a:t>だい</a:t>
            </a:r>
            <a:r>
              <a:rPr lang="ja-JP" altLang="en-US" dirty="0" err="1"/>
              <a:t>めい</a:t>
            </a:r>
            <a:endParaRPr lang="en-US" dirty="0"/>
          </a:p>
        </p:txBody>
      </p:sp>
      <p:sp>
        <p:nvSpPr>
          <p:cNvPr id="3" name="Vertical Text Placeholder 2"/>
          <p:cNvSpPr>
            <a:spLocks noGrp="1"/>
          </p:cNvSpPr>
          <p:nvPr>
            <p:ph type="body" orient="vert" idx="1" hasCustomPrompt="1"/>
          </p:nvPr>
        </p:nvSpPr>
        <p:spPr>
          <a:xfrm>
            <a:off x="4123765" y="365125"/>
            <a:ext cx="3757518" cy="6119346"/>
          </a:xfrm>
        </p:spPr>
        <p:txBody>
          <a:bodyPr vert="eaVert">
            <a:normAutofit/>
          </a:bodyPr>
          <a:lstStyle>
            <a:lvl1pPr>
              <a:defRPr sz="2400"/>
            </a:lvl1pPr>
            <a:lvl2pPr>
              <a:defRPr sz="2000"/>
            </a:lvl2pPr>
            <a:lvl3pPr>
              <a:defRPr sz="1800"/>
            </a:lvl3pPr>
            <a:lvl4pPr>
              <a:defRPr sz="1600"/>
            </a:lvl4pPr>
            <a:lvl5pPr>
              <a:defRPr sz="1600"/>
            </a:lvl5pPr>
          </a:lstStyle>
          <a:p>
            <a:pPr lvl="0"/>
            <a:r>
              <a:rPr lang="ja-JP" altLang="en-US" dirty="0"/>
              <a:t>ないよう</a:t>
            </a:r>
          </a:p>
          <a:p>
            <a:pPr lvl="1"/>
            <a:r>
              <a:rPr lang="ja-JP" altLang="en-US" dirty="0"/>
              <a:t>レベル</a:t>
            </a:r>
            <a:r>
              <a:rPr lang="en-US" altLang="ja-JP" dirty="0"/>
              <a:t>2</a:t>
            </a:r>
            <a:endParaRPr lang="ja-JP" altLang="en-US" dirty="0"/>
          </a:p>
          <a:p>
            <a:pPr lvl="2"/>
            <a:r>
              <a:rPr lang="ja-JP" altLang="en-US" dirty="0"/>
              <a:t>レベル</a:t>
            </a:r>
            <a:r>
              <a:rPr lang="en-US" altLang="ja-JP" dirty="0"/>
              <a:t>3</a:t>
            </a:r>
            <a:endParaRPr lang="ja-JP" altLang="en-US" dirty="0"/>
          </a:p>
          <a:p>
            <a:pPr lvl="3"/>
            <a:r>
              <a:rPr lang="ja-JP" altLang="en-US" dirty="0"/>
              <a:t>レベル</a:t>
            </a:r>
            <a:r>
              <a:rPr lang="en-US" altLang="ja-JP" dirty="0"/>
              <a:t>4</a:t>
            </a:r>
            <a:endParaRPr lang="ja-JP" altLang="en-US" dirty="0"/>
          </a:p>
          <a:p>
            <a:pPr lvl="4"/>
            <a:r>
              <a:rPr lang="ja-JP" altLang="en-US" dirty="0"/>
              <a:t>レベル</a:t>
            </a:r>
            <a:r>
              <a:rPr lang="en-US" altLang="ja-JP" dirty="0"/>
              <a:t>5</a:t>
            </a:r>
            <a:endParaRPr lang="en-US" dirty="0"/>
          </a:p>
        </p:txBody>
      </p:sp>
      <p:sp>
        <p:nvSpPr>
          <p:cNvPr id="8" name="縦書きテキスト プレースホルダー 7">
            <a:extLst>
              <a:ext uri="{FF2B5EF4-FFF2-40B4-BE49-F238E27FC236}">
                <a16:creationId xmlns:a16="http://schemas.microsoft.com/office/drawing/2014/main" xmlns="" id="{2D46BB12-76E1-4E52-9915-3FB3CB03F96E}"/>
              </a:ext>
            </a:extLst>
          </p:cNvPr>
          <p:cNvSpPr>
            <a:spLocks noGrp="1"/>
          </p:cNvSpPr>
          <p:nvPr>
            <p:ph type="body" orient="vert" sz="quarter" idx="10" hasCustomPrompt="1"/>
          </p:nvPr>
        </p:nvSpPr>
        <p:spPr>
          <a:xfrm>
            <a:off x="8594725" y="365125"/>
            <a:ext cx="417513" cy="4786593"/>
          </a:xfrm>
        </p:spPr>
        <p:txBody>
          <a:bodyPr vert="eaVert">
            <a:no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日付（曜日）</a:t>
            </a:r>
          </a:p>
        </p:txBody>
      </p:sp>
      <p:sp>
        <p:nvSpPr>
          <p:cNvPr id="14" name="図プレースホルダー 13">
            <a:extLst>
              <a:ext uri="{FF2B5EF4-FFF2-40B4-BE49-F238E27FC236}">
                <a16:creationId xmlns:a16="http://schemas.microsoft.com/office/drawing/2014/main" xmlns="" id="{0C1683F9-6E28-4020-BC16-0F9D69A5DE38}"/>
              </a:ext>
            </a:extLst>
          </p:cNvPr>
          <p:cNvSpPr>
            <a:spLocks noGrp="1"/>
          </p:cNvSpPr>
          <p:nvPr>
            <p:ph type="pic" sz="quarter" idx="12" hasCustomPrompt="1"/>
          </p:nvPr>
        </p:nvSpPr>
        <p:spPr>
          <a:xfrm>
            <a:off x="274918" y="365125"/>
            <a:ext cx="3717365" cy="2880100"/>
          </a:xfrm>
        </p:spPr>
        <p:txBody>
          <a:bodyPr>
            <a:normAutofit/>
          </a:bodyPr>
          <a:lstStyle>
            <a:lvl1pPr>
              <a:defRPr sz="2400"/>
            </a:lvl1pPr>
          </a:lstStyle>
          <a:p>
            <a:r>
              <a:rPr kumimoji="1" lang="ja-JP" altLang="en-US" dirty="0"/>
              <a:t>こくばん</a:t>
            </a:r>
          </a:p>
        </p:txBody>
      </p:sp>
      <p:sp>
        <p:nvSpPr>
          <p:cNvPr id="15" name="図プレースホルダー 13">
            <a:extLst>
              <a:ext uri="{FF2B5EF4-FFF2-40B4-BE49-F238E27FC236}">
                <a16:creationId xmlns:a16="http://schemas.microsoft.com/office/drawing/2014/main" xmlns="" id="{0787CB1B-EDCD-4783-8B28-4CDEB583AC16}"/>
              </a:ext>
            </a:extLst>
          </p:cNvPr>
          <p:cNvSpPr>
            <a:spLocks noGrp="1"/>
          </p:cNvSpPr>
          <p:nvPr>
            <p:ph type="pic" sz="quarter" idx="13" hasCustomPrompt="1"/>
          </p:nvPr>
        </p:nvSpPr>
        <p:spPr>
          <a:xfrm>
            <a:off x="274918" y="3364753"/>
            <a:ext cx="3717365" cy="3119718"/>
          </a:xfrm>
        </p:spPr>
        <p:txBody>
          <a:bodyPr>
            <a:normAutofit/>
          </a:bodyPr>
          <a:lstStyle>
            <a:lvl1pPr>
              <a:defRPr sz="2000"/>
            </a:lvl1pPr>
          </a:lstStyle>
          <a:p>
            <a:r>
              <a:rPr kumimoji="1" lang="ja-JP" altLang="en-US" dirty="0"/>
              <a:t>こくばん</a:t>
            </a:r>
          </a:p>
        </p:txBody>
      </p:sp>
    </p:spTree>
    <p:extLst>
      <p:ext uri="{BB962C8B-B14F-4D97-AF65-F5344CB8AC3E}">
        <p14:creationId xmlns:p14="http://schemas.microsoft.com/office/powerpoint/2010/main" val="222493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94967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13018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373226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3092527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398300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こくばん（よこ）">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276343E8-7579-40CB-8364-19F4A49A886D}"/>
              </a:ext>
            </a:extLst>
          </p:cNvPr>
          <p:cNvSpPr>
            <a:spLocks noGrp="1"/>
          </p:cNvSpPr>
          <p:nvPr>
            <p:ph type="title" hasCustomPrompt="1"/>
          </p:nvPr>
        </p:nvSpPr>
        <p:spPr>
          <a:xfrm>
            <a:off x="533026" y="753600"/>
            <a:ext cx="7886700" cy="430213"/>
          </a:xfrm>
        </p:spPr>
        <p:txBody>
          <a:bodyPr>
            <a:noAutofit/>
          </a:bodyPr>
          <a:lstStyle>
            <a:lvl1pPr>
              <a:defRPr sz="2800"/>
            </a:lvl1pPr>
          </a:lstStyle>
          <a:p>
            <a:r>
              <a:rPr kumimoji="1" lang="ja-JP" altLang="en-US" dirty="0"/>
              <a:t>だいめい</a:t>
            </a:r>
          </a:p>
        </p:txBody>
      </p:sp>
      <p:sp>
        <p:nvSpPr>
          <p:cNvPr id="9" name="テキスト プレースホルダー 8">
            <a:extLst>
              <a:ext uri="{FF2B5EF4-FFF2-40B4-BE49-F238E27FC236}">
                <a16:creationId xmlns:a16="http://schemas.microsoft.com/office/drawing/2014/main" xmlns="" id="{A31E28CF-859B-45C6-828F-E9A65BBE83FD}"/>
              </a:ext>
            </a:extLst>
          </p:cNvPr>
          <p:cNvSpPr>
            <a:spLocks noGrp="1"/>
          </p:cNvSpPr>
          <p:nvPr>
            <p:ph type="body" sz="quarter" idx="14" hasCustomPrompt="1"/>
          </p:nvPr>
        </p:nvSpPr>
        <p:spPr>
          <a:xfrm>
            <a:off x="549275" y="244475"/>
            <a:ext cx="4865688" cy="430213"/>
          </a:xfrm>
        </p:spPr>
        <p:txBody>
          <a:bodyPr>
            <a:normAutofit/>
          </a:bodyPr>
          <a:lstStyle>
            <a:lvl1pPr marL="0" indent="0">
              <a:buNone/>
              <a:defRPr sz="2000"/>
            </a:lvl1pPr>
          </a:lstStyle>
          <a:p>
            <a:pPr lvl="0"/>
            <a:r>
              <a:rPr kumimoji="1" lang="ja-JP" altLang="en-US" dirty="0"/>
              <a:t>日付（曜日）</a:t>
            </a:r>
          </a:p>
        </p:txBody>
      </p:sp>
      <p:sp>
        <p:nvSpPr>
          <p:cNvPr id="11" name="図プレースホルダー 10">
            <a:extLst>
              <a:ext uri="{FF2B5EF4-FFF2-40B4-BE49-F238E27FC236}">
                <a16:creationId xmlns:a16="http://schemas.microsoft.com/office/drawing/2014/main" xmlns="" id="{E8842012-9A17-4303-85D0-076CC27D256D}"/>
              </a:ext>
            </a:extLst>
          </p:cNvPr>
          <p:cNvSpPr>
            <a:spLocks noGrp="1"/>
          </p:cNvSpPr>
          <p:nvPr>
            <p:ph type="pic" sz="quarter" idx="15" hasCustomPrompt="1"/>
          </p:nvPr>
        </p:nvSpPr>
        <p:spPr>
          <a:xfrm>
            <a:off x="4725614" y="1298117"/>
            <a:ext cx="3694112" cy="2484999"/>
          </a:xfrm>
        </p:spPr>
        <p:txBody>
          <a:bodyPr>
            <a:normAutofit/>
          </a:bodyPr>
          <a:lstStyle>
            <a:lvl1pPr>
              <a:defRPr sz="2400"/>
            </a:lvl1pPr>
          </a:lstStyle>
          <a:p>
            <a:r>
              <a:rPr kumimoji="1" lang="ja-JP" altLang="en-US" dirty="0"/>
              <a:t>こくばん</a:t>
            </a:r>
          </a:p>
        </p:txBody>
      </p:sp>
      <p:sp>
        <p:nvSpPr>
          <p:cNvPr id="13" name="図プレースホルダー 10">
            <a:extLst>
              <a:ext uri="{FF2B5EF4-FFF2-40B4-BE49-F238E27FC236}">
                <a16:creationId xmlns:a16="http://schemas.microsoft.com/office/drawing/2014/main" xmlns="" id="{0C8B47CE-575A-4FBD-8AC4-C01850119C61}"/>
              </a:ext>
            </a:extLst>
          </p:cNvPr>
          <p:cNvSpPr>
            <a:spLocks noGrp="1"/>
          </p:cNvSpPr>
          <p:nvPr>
            <p:ph type="pic" sz="quarter" idx="16" hasCustomPrompt="1"/>
          </p:nvPr>
        </p:nvSpPr>
        <p:spPr>
          <a:xfrm>
            <a:off x="4714875" y="3907495"/>
            <a:ext cx="3694112" cy="2484999"/>
          </a:xfrm>
        </p:spPr>
        <p:txBody>
          <a:bodyPr>
            <a:normAutofit/>
          </a:bodyPr>
          <a:lstStyle>
            <a:lvl1pPr>
              <a:defRPr sz="2400"/>
            </a:lvl1pPr>
          </a:lstStyle>
          <a:p>
            <a:r>
              <a:rPr kumimoji="1" lang="ja-JP" altLang="en-US" dirty="0"/>
              <a:t>こくばん</a:t>
            </a:r>
          </a:p>
        </p:txBody>
      </p:sp>
      <p:sp>
        <p:nvSpPr>
          <p:cNvPr id="15" name="テキスト プレースホルダー 14">
            <a:extLst>
              <a:ext uri="{FF2B5EF4-FFF2-40B4-BE49-F238E27FC236}">
                <a16:creationId xmlns:a16="http://schemas.microsoft.com/office/drawing/2014/main" xmlns="" id="{807A775B-8707-4536-92DE-48FC3F4682F8}"/>
              </a:ext>
            </a:extLst>
          </p:cNvPr>
          <p:cNvSpPr>
            <a:spLocks noGrp="1"/>
          </p:cNvSpPr>
          <p:nvPr>
            <p:ph type="body" sz="quarter" idx="17" hasCustomPrompt="1"/>
          </p:nvPr>
        </p:nvSpPr>
        <p:spPr>
          <a:xfrm>
            <a:off x="533400" y="1297932"/>
            <a:ext cx="4038600" cy="2484437"/>
          </a:xfrm>
        </p:spPr>
        <p:txBody>
          <a:bodyPr>
            <a:normAutofit/>
          </a:bodyPr>
          <a:lstStyle>
            <a:lvl1pPr>
              <a:defRPr sz="2400"/>
            </a:lvl1pPr>
            <a:lvl2pPr>
              <a:defRPr sz="2000"/>
            </a:lvl2pPr>
            <a:lvl3pPr>
              <a:defRPr sz="1800"/>
            </a:lvl3pPr>
            <a:lvl4pPr>
              <a:defRPr sz="1600"/>
            </a:lvl4pPr>
            <a:lvl5pPr>
              <a:defRPr sz="1600"/>
            </a:lvl5pPr>
          </a:lstStyle>
          <a:p>
            <a:pPr lvl="0"/>
            <a:r>
              <a:rPr kumimoji="1" lang="ja-JP" altLang="en-US" dirty="0"/>
              <a:t>ないよう</a:t>
            </a:r>
          </a:p>
          <a:p>
            <a:pPr lvl="1"/>
            <a:r>
              <a:rPr kumimoji="1" lang="ja-JP" altLang="en-US" dirty="0"/>
              <a:t>レベル</a:t>
            </a:r>
            <a:r>
              <a:rPr kumimoji="1" lang="en-US" altLang="ja-JP" dirty="0"/>
              <a:t>2</a:t>
            </a:r>
            <a:endParaRPr kumimoji="1" lang="ja-JP" altLang="en-US" dirty="0"/>
          </a:p>
          <a:p>
            <a:pPr lvl="2"/>
            <a:r>
              <a:rPr kumimoji="1" lang="ja-JP" altLang="en-US" dirty="0"/>
              <a:t>レベル</a:t>
            </a:r>
            <a:r>
              <a:rPr kumimoji="1" lang="en-US" altLang="ja-JP" dirty="0"/>
              <a:t>3</a:t>
            </a:r>
            <a:endParaRPr kumimoji="1" lang="ja-JP" altLang="en-US" dirty="0"/>
          </a:p>
          <a:p>
            <a:pPr lvl="3"/>
            <a:r>
              <a:rPr kumimoji="1" lang="ja-JP" altLang="en-US" dirty="0"/>
              <a:t>レベル</a:t>
            </a:r>
            <a:r>
              <a:rPr kumimoji="1" lang="en-US" altLang="ja-JP" dirty="0"/>
              <a:t>4</a:t>
            </a:r>
            <a:endParaRPr kumimoji="1" lang="ja-JP" altLang="en-US" dirty="0"/>
          </a:p>
          <a:p>
            <a:pPr lvl="4"/>
            <a:r>
              <a:rPr kumimoji="1" lang="ja-JP" altLang="en-US" dirty="0"/>
              <a:t>レベル</a:t>
            </a:r>
            <a:r>
              <a:rPr kumimoji="1" lang="en-US" altLang="ja-JP" dirty="0"/>
              <a:t>5</a:t>
            </a:r>
            <a:endParaRPr kumimoji="1" lang="ja-JP" altLang="en-US" dirty="0"/>
          </a:p>
        </p:txBody>
      </p:sp>
    </p:spTree>
    <p:extLst>
      <p:ext uri="{BB962C8B-B14F-4D97-AF65-F5344CB8AC3E}">
        <p14:creationId xmlns:p14="http://schemas.microsoft.com/office/powerpoint/2010/main" val="101778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よて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81B62AC-57C7-4B8F-A1E6-866519EB5304}"/>
              </a:ext>
            </a:extLst>
          </p:cNvPr>
          <p:cNvSpPr>
            <a:spLocks noGrp="1"/>
          </p:cNvSpPr>
          <p:nvPr>
            <p:ph type="title" hasCustomPrompt="1"/>
          </p:nvPr>
        </p:nvSpPr>
        <p:spPr>
          <a:xfrm>
            <a:off x="628651" y="365127"/>
            <a:ext cx="4654550" cy="824192"/>
          </a:xfrm>
        </p:spPr>
        <p:txBody>
          <a:bodyPr/>
          <a:lstStyle/>
          <a:p>
            <a:r>
              <a:rPr kumimoji="1" lang="ja-JP" altLang="en-US" dirty="0"/>
              <a:t>〇月〇日（曜日）</a:t>
            </a:r>
          </a:p>
        </p:txBody>
      </p:sp>
      <p:sp>
        <p:nvSpPr>
          <p:cNvPr id="6" name="テキスト ボックス 5">
            <a:extLst>
              <a:ext uri="{FF2B5EF4-FFF2-40B4-BE49-F238E27FC236}">
                <a16:creationId xmlns:a16="http://schemas.microsoft.com/office/drawing/2014/main" xmlns="" id="{64752C88-2467-4209-8642-66D11C6E0C35}"/>
              </a:ext>
            </a:extLst>
          </p:cNvPr>
          <p:cNvSpPr txBox="1"/>
          <p:nvPr userDrawn="1"/>
        </p:nvSpPr>
        <p:spPr>
          <a:xfrm>
            <a:off x="5283201" y="423280"/>
            <a:ext cx="2749176" cy="707886"/>
          </a:xfrm>
          <a:prstGeom prst="rect">
            <a:avLst/>
          </a:prstGeom>
          <a:noFill/>
        </p:spPr>
        <p:txBody>
          <a:bodyPr wrap="square" rtlCol="0">
            <a:spAutoFit/>
          </a:bodyPr>
          <a:lstStyle/>
          <a:p>
            <a:r>
              <a:rPr kumimoji="1" lang="ja-JP" altLang="en-US" sz="4000" dirty="0"/>
              <a:t>のよてい</a:t>
            </a:r>
          </a:p>
        </p:txBody>
      </p:sp>
      <p:sp>
        <p:nvSpPr>
          <p:cNvPr id="10" name="コンテンツ プレースホルダー 9">
            <a:extLst>
              <a:ext uri="{FF2B5EF4-FFF2-40B4-BE49-F238E27FC236}">
                <a16:creationId xmlns:a16="http://schemas.microsoft.com/office/drawing/2014/main" xmlns="" id="{733FB9E5-59D6-456E-9D46-AA08289AD803}"/>
              </a:ext>
            </a:extLst>
          </p:cNvPr>
          <p:cNvSpPr>
            <a:spLocks noGrp="1"/>
          </p:cNvSpPr>
          <p:nvPr>
            <p:ph sz="quarter" idx="14" hasCustomPrompt="1"/>
          </p:nvPr>
        </p:nvSpPr>
        <p:spPr>
          <a:xfrm>
            <a:off x="5426075" y="1775011"/>
            <a:ext cx="3275013" cy="1996141"/>
          </a:xfrm>
        </p:spPr>
        <p:txBody>
          <a:bodyPr/>
          <a:lstStyle/>
          <a:p>
            <a:pPr lvl="0"/>
            <a:r>
              <a:rPr kumimoji="1" lang="ja-JP" altLang="en-US" dirty="0"/>
              <a:t>もちものをかく</a:t>
            </a:r>
          </a:p>
        </p:txBody>
      </p:sp>
      <p:sp>
        <p:nvSpPr>
          <p:cNvPr id="11" name="コンテンツ プレースホルダー 9">
            <a:extLst>
              <a:ext uri="{FF2B5EF4-FFF2-40B4-BE49-F238E27FC236}">
                <a16:creationId xmlns:a16="http://schemas.microsoft.com/office/drawing/2014/main" xmlns="" id="{9F828331-AEE9-4549-8C27-7B10327DFA6D}"/>
              </a:ext>
            </a:extLst>
          </p:cNvPr>
          <p:cNvSpPr>
            <a:spLocks noGrp="1"/>
          </p:cNvSpPr>
          <p:nvPr>
            <p:ph sz="quarter" idx="15" hasCustomPrompt="1"/>
          </p:nvPr>
        </p:nvSpPr>
        <p:spPr>
          <a:xfrm>
            <a:off x="5426074" y="4414997"/>
            <a:ext cx="3275013" cy="2236814"/>
          </a:xfrm>
        </p:spPr>
        <p:txBody>
          <a:bodyPr/>
          <a:lstStyle/>
          <a:p>
            <a:pPr lvl="0"/>
            <a:r>
              <a:rPr kumimoji="1" lang="ja-JP" altLang="en-US" dirty="0"/>
              <a:t>しゅく</a:t>
            </a:r>
            <a:r>
              <a:rPr kumimoji="1" lang="ja-JP" altLang="en-US" dirty="0" err="1"/>
              <a:t>だいを</a:t>
            </a:r>
            <a:r>
              <a:rPr kumimoji="1" lang="ja-JP" altLang="en-US" dirty="0"/>
              <a:t>かく</a:t>
            </a:r>
          </a:p>
        </p:txBody>
      </p:sp>
      <p:sp>
        <p:nvSpPr>
          <p:cNvPr id="12" name="テキスト ボックス 11">
            <a:extLst>
              <a:ext uri="{FF2B5EF4-FFF2-40B4-BE49-F238E27FC236}">
                <a16:creationId xmlns:a16="http://schemas.microsoft.com/office/drawing/2014/main" xmlns="" id="{6EC8C96F-0273-41D1-9996-DEF040EEC7F8}"/>
              </a:ext>
            </a:extLst>
          </p:cNvPr>
          <p:cNvSpPr txBox="1"/>
          <p:nvPr userDrawn="1"/>
        </p:nvSpPr>
        <p:spPr>
          <a:xfrm>
            <a:off x="5342965" y="1326575"/>
            <a:ext cx="2079812" cy="461665"/>
          </a:xfrm>
          <a:prstGeom prst="rect">
            <a:avLst/>
          </a:prstGeom>
          <a:noFill/>
        </p:spPr>
        <p:txBody>
          <a:bodyPr wrap="square" rtlCol="0">
            <a:spAutoFit/>
          </a:bodyPr>
          <a:lstStyle/>
          <a:p>
            <a:r>
              <a:rPr kumimoji="1" lang="ja-JP" altLang="en-US" sz="2400" dirty="0"/>
              <a:t>もちもの</a:t>
            </a:r>
          </a:p>
        </p:txBody>
      </p:sp>
      <p:sp>
        <p:nvSpPr>
          <p:cNvPr id="13" name="テキスト ボックス 12">
            <a:extLst>
              <a:ext uri="{FF2B5EF4-FFF2-40B4-BE49-F238E27FC236}">
                <a16:creationId xmlns:a16="http://schemas.microsoft.com/office/drawing/2014/main" xmlns="" id="{645A0B06-CA67-4A0F-A154-60971B08224E}"/>
              </a:ext>
            </a:extLst>
          </p:cNvPr>
          <p:cNvSpPr txBox="1"/>
          <p:nvPr userDrawn="1"/>
        </p:nvSpPr>
        <p:spPr>
          <a:xfrm>
            <a:off x="5342965" y="3884416"/>
            <a:ext cx="2079812" cy="461665"/>
          </a:xfrm>
          <a:prstGeom prst="rect">
            <a:avLst/>
          </a:prstGeom>
          <a:noFill/>
        </p:spPr>
        <p:txBody>
          <a:bodyPr wrap="square" rtlCol="0">
            <a:spAutoFit/>
          </a:bodyPr>
          <a:lstStyle/>
          <a:p>
            <a:r>
              <a:rPr kumimoji="1" lang="ja-JP" altLang="en-US" sz="2400" dirty="0"/>
              <a:t>しゅくだい</a:t>
            </a:r>
          </a:p>
        </p:txBody>
      </p:sp>
      <p:sp>
        <p:nvSpPr>
          <p:cNvPr id="15" name="図プレースホルダー 14">
            <a:extLst>
              <a:ext uri="{FF2B5EF4-FFF2-40B4-BE49-F238E27FC236}">
                <a16:creationId xmlns:a16="http://schemas.microsoft.com/office/drawing/2014/main" xmlns="" id="{4A547979-E183-4EEE-918B-CFD755C91AF1}"/>
              </a:ext>
            </a:extLst>
          </p:cNvPr>
          <p:cNvSpPr>
            <a:spLocks noGrp="1"/>
          </p:cNvSpPr>
          <p:nvPr>
            <p:ph type="pic" sz="quarter" idx="16"/>
          </p:nvPr>
        </p:nvSpPr>
        <p:spPr>
          <a:xfrm>
            <a:off x="628650" y="1327150"/>
            <a:ext cx="4654550" cy="5324475"/>
          </a:xfrm>
        </p:spPr>
        <p:txBody>
          <a:bodyPr/>
          <a:lstStyle/>
          <a:p>
            <a:endParaRPr kumimoji="1" lang="en-US" altLang="ja-JP" dirty="0"/>
          </a:p>
          <a:p>
            <a:endParaRPr kumimoji="1" lang="en-US" altLang="ja-JP" dirty="0"/>
          </a:p>
          <a:p>
            <a:r>
              <a:rPr kumimoji="1" lang="ja-JP" altLang="en-US" dirty="0"/>
              <a:t>よていのしゃしん</a:t>
            </a:r>
          </a:p>
        </p:txBody>
      </p:sp>
    </p:spTree>
    <p:extLst>
      <p:ext uri="{BB962C8B-B14F-4D97-AF65-F5344CB8AC3E}">
        <p14:creationId xmlns:p14="http://schemas.microsoft.com/office/powerpoint/2010/main" val="223003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23296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165921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3126177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2417930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385573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0083B3-AC5F-4CF7-8D96-2204A74A2DA6}" type="datetimeFigureOut">
              <a:rPr kumimoji="1" lang="ja-JP" altLang="en-US" smtClean="0"/>
              <a:t>2018/9/5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4111758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083B3-AC5F-4CF7-8D96-2204A74A2DA6}" type="datetimeFigureOut">
              <a:rPr kumimoji="1" lang="ja-JP" altLang="en-US" smtClean="0"/>
              <a:t>2018/9/5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608527-E56C-4EF7-849B-A3370AA1B7E2}" type="slidenum">
              <a:rPr kumimoji="1" lang="ja-JP" altLang="en-US" smtClean="0"/>
              <a:t>‹#›</a:t>
            </a:fld>
            <a:endParaRPr kumimoji="1" lang="ja-JP" altLang="en-US"/>
          </a:p>
        </p:txBody>
      </p:sp>
    </p:spTree>
    <p:extLst>
      <p:ext uri="{BB962C8B-B14F-4D97-AF65-F5344CB8AC3E}">
        <p14:creationId xmlns:p14="http://schemas.microsoft.com/office/powerpoint/2010/main" val="40400854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22031" y="1028700"/>
            <a:ext cx="8219049" cy="582930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a:lstStyle>
          <a:p>
            <a:pPr marL="457200" indent="-457200">
              <a:buFont typeface="+mj-lt"/>
              <a:buAutoNum type="arabicPeriod"/>
            </a:pPr>
            <a:r>
              <a:rPr lang="ja-JP" altLang="en-US" sz="2400" dirty="0" smtClean="0"/>
              <a:t>インターネットをひらく</a:t>
            </a:r>
            <a:endParaRPr lang="en-US" altLang="ja-JP" sz="2400" dirty="0" smtClean="0"/>
          </a:p>
          <a:p>
            <a:pPr marL="457200" indent="-457200">
              <a:buFont typeface="+mj-lt"/>
              <a:buAutoNum type="arabicPeriod"/>
            </a:pPr>
            <a:r>
              <a:rPr lang="en-US" altLang="ja-JP" sz="2400" dirty="0" smtClean="0"/>
              <a:t>URL</a:t>
            </a:r>
            <a:r>
              <a:rPr lang="ja-JP" altLang="en-US" sz="2400" dirty="0" smtClean="0"/>
              <a:t>に　</a:t>
            </a:r>
            <a:r>
              <a:rPr lang="en-US" altLang="ja-JP" sz="6000" dirty="0" err="1" smtClean="0"/>
              <a:t>rumihirabayashi.com</a:t>
            </a:r>
            <a:r>
              <a:rPr lang="en-US" altLang="ja-JP" sz="6000" dirty="0" smtClean="0"/>
              <a:t>/</a:t>
            </a:r>
            <a:r>
              <a:rPr lang="en-US" altLang="ja-JP" sz="6000" dirty="0" err="1" smtClean="0"/>
              <a:t>ict</a:t>
            </a:r>
            <a:r>
              <a:rPr lang="en-US" altLang="ja-JP" sz="2400" dirty="0" smtClean="0"/>
              <a:t> </a:t>
            </a:r>
            <a:r>
              <a:rPr lang="ja-JP" altLang="en-US" sz="2400" dirty="0" smtClean="0"/>
              <a:t>を入力する</a:t>
            </a:r>
            <a:endParaRPr lang="en-US" altLang="ja-JP" sz="2400" dirty="0" smtClean="0"/>
          </a:p>
          <a:p>
            <a:pPr marL="457200" indent="-457200">
              <a:buFont typeface="+mj-lt"/>
              <a:buAutoNum type="arabicPeriod"/>
            </a:pPr>
            <a:r>
              <a:rPr lang="ja-JP" altLang="en-US" sz="2400" dirty="0" smtClean="0"/>
              <a:t>パスワードを入力する</a:t>
            </a:r>
            <a:endParaRPr lang="en-US" altLang="ja-JP" sz="2400" dirty="0" smtClean="0"/>
          </a:p>
          <a:p>
            <a:pPr marL="457200" indent="-457200">
              <a:buFont typeface="+mj-lt"/>
              <a:buAutoNum type="arabicPeriod"/>
            </a:pPr>
            <a:endParaRPr lang="en-US" altLang="ja-JP" sz="2400" dirty="0" smtClean="0"/>
          </a:p>
          <a:p>
            <a:pPr marL="457200" indent="-457200">
              <a:buFont typeface="+mj-lt"/>
              <a:buAutoNum type="arabicPeriod"/>
            </a:pPr>
            <a:r>
              <a:rPr lang="ja-JP" altLang="en-US" sz="2400" dirty="0" smtClean="0"/>
              <a:t>「学校のノートテンプレート」という文字のところをクリックして，ファイルをダウンロードする</a:t>
            </a:r>
            <a:endParaRPr lang="en-US" altLang="ja-JP" sz="2400" dirty="0" smtClean="0"/>
          </a:p>
          <a:p>
            <a:pPr marL="457200" indent="-457200">
              <a:buFont typeface="+mj-lt"/>
              <a:buAutoNum type="arabicPeriod"/>
            </a:pPr>
            <a:r>
              <a:rPr lang="ja-JP" altLang="en-US" sz="2400" dirty="0" smtClean="0"/>
              <a:t>「保存」をクリック</a:t>
            </a:r>
          </a:p>
        </p:txBody>
      </p:sp>
      <p:sp>
        <p:nvSpPr>
          <p:cNvPr id="3" name="テキスト ボックス 2"/>
          <p:cNvSpPr txBox="1"/>
          <p:nvPr/>
        </p:nvSpPr>
        <p:spPr>
          <a:xfrm>
            <a:off x="4704588" y="3112780"/>
            <a:ext cx="35453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800" dirty="0" smtClean="0"/>
              <a:t>パスワード：</a:t>
            </a:r>
            <a:r>
              <a:rPr kumimoji="1" lang="en-US" altLang="ja-JP" sz="2800" dirty="0" smtClean="0"/>
              <a:t> 1111</a:t>
            </a:r>
            <a:endParaRPr kumimoji="1" lang="ja-JP" altLang="en-US" sz="2800" dirty="0"/>
          </a:p>
        </p:txBody>
      </p:sp>
      <p:sp>
        <p:nvSpPr>
          <p:cNvPr id="4" name="タイトル 1"/>
          <p:cNvSpPr txBox="1">
            <a:spLocks/>
          </p:cNvSpPr>
          <p:nvPr/>
        </p:nvSpPr>
        <p:spPr>
          <a:xfrm>
            <a:off x="297180" y="211751"/>
            <a:ext cx="8878824" cy="672084"/>
          </a:xfrm>
          <a:prstGeom prst="rect">
            <a:avLst/>
          </a:prstGeom>
        </p:spPr>
        <p:txBody>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2800" dirty="0" smtClean="0"/>
              <a:t>前半のじゅんび</a:t>
            </a:r>
            <a:endParaRPr lang="en-US" altLang="ja-JP" sz="2800" dirty="0" smtClean="0"/>
          </a:p>
          <a:p>
            <a:r>
              <a:rPr lang="ja-JP" altLang="en-US" sz="2000" dirty="0" smtClean="0"/>
              <a:t>（始まる前にまわりの先生に協力してもらってやっておいてください）</a:t>
            </a:r>
            <a:endParaRPr lang="ja-JP" altLang="en-US" sz="2000" dirty="0"/>
          </a:p>
        </p:txBody>
      </p:sp>
    </p:spTree>
    <p:extLst>
      <p:ext uri="{BB962C8B-B14F-4D97-AF65-F5344CB8AC3E}">
        <p14:creationId xmlns:p14="http://schemas.microsoft.com/office/powerpoint/2010/main" val="58067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平林ルミ</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1591" y="822325"/>
            <a:ext cx="3888581" cy="5184775"/>
          </a:xfrm>
        </p:spPr>
      </p:pic>
      <p:sp>
        <p:nvSpPr>
          <p:cNvPr id="6" name="テキスト プレースホルダー 5"/>
          <p:cNvSpPr>
            <a:spLocks noGrp="1"/>
          </p:cNvSpPr>
          <p:nvPr>
            <p:ph type="body" sz="half" idx="2"/>
          </p:nvPr>
        </p:nvSpPr>
        <p:spPr>
          <a:xfrm>
            <a:off x="663334" y="2057400"/>
            <a:ext cx="2949178" cy="3811588"/>
          </a:xfrm>
        </p:spPr>
        <p:txBody>
          <a:bodyPr/>
          <a:lstStyle/>
          <a:p>
            <a:r>
              <a:rPr lang="ja-JP" altLang="en-US" dirty="0" smtClean="0"/>
              <a:t>すきなたべものは，チョコレートです。</a:t>
            </a:r>
            <a:endParaRPr kumimoji="1" lang="ja-JP" altLang="en-US" dirty="0"/>
          </a:p>
        </p:txBody>
      </p:sp>
    </p:spTree>
    <p:extLst>
      <p:ext uri="{BB962C8B-B14F-4D97-AF65-F5344CB8AC3E}">
        <p14:creationId xmlns:p14="http://schemas.microsoft.com/office/powerpoint/2010/main" val="118787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095" y="585216"/>
            <a:ext cx="7716685" cy="1499616"/>
          </a:xfrm>
        </p:spPr>
        <p:txBody>
          <a:bodyPr/>
          <a:lstStyle/>
          <a:p>
            <a:r>
              <a:rPr kumimoji="1" lang="ja-JP" altLang="en-US" b="1" dirty="0" smtClean="0"/>
              <a:t>スライドマスター</a:t>
            </a:r>
            <a:r>
              <a:rPr kumimoji="1" lang="ja-JP" altLang="en-US" dirty="0" smtClean="0"/>
              <a:t>でつくった</a:t>
            </a:r>
            <a:r>
              <a:rPr kumimoji="1" lang="en-US" altLang="ja-JP" dirty="0" smtClean="0"/>
              <a:t/>
            </a:r>
            <a:br>
              <a:rPr kumimoji="1" lang="en-US" altLang="ja-JP" dirty="0" smtClean="0"/>
            </a:br>
            <a:r>
              <a:rPr lang="ja-JP" altLang="en-US" dirty="0" smtClean="0"/>
              <a:t>ノートをつかってみよう</a:t>
            </a:r>
            <a:endParaRPr kumimoji="1" lang="ja-JP" altLang="en-US" dirty="0"/>
          </a:p>
        </p:txBody>
      </p:sp>
      <p:sp>
        <p:nvSpPr>
          <p:cNvPr id="3" name="コンテンツ プレースホルダー 2"/>
          <p:cNvSpPr>
            <a:spLocks noGrp="1"/>
          </p:cNvSpPr>
          <p:nvPr>
            <p:ph idx="1"/>
          </p:nvPr>
        </p:nvSpPr>
        <p:spPr>
          <a:xfrm>
            <a:off x="768096" y="2286000"/>
            <a:ext cx="7716684" cy="4023360"/>
          </a:xfrm>
        </p:spPr>
        <p:txBody>
          <a:bodyPr>
            <a:normAutofit/>
          </a:bodyPr>
          <a:lstStyle/>
          <a:p>
            <a:pPr marL="514350" indent="-514350">
              <a:lnSpc>
                <a:spcPct val="100000"/>
              </a:lnSpc>
              <a:buFont typeface="+mj-lt"/>
              <a:buAutoNum type="arabicPeriod"/>
            </a:pPr>
            <a:r>
              <a:rPr lang="ja-JP" altLang="en-US" sz="2400" dirty="0" smtClean="0"/>
              <a:t>ダウンロードフォルダを開く</a:t>
            </a:r>
            <a:endParaRPr lang="en-US" altLang="ja-JP" sz="2400" dirty="0" smtClean="0"/>
          </a:p>
          <a:p>
            <a:pPr marL="514350" indent="-514350">
              <a:lnSpc>
                <a:spcPct val="100000"/>
              </a:lnSpc>
              <a:buFont typeface="+mj-lt"/>
              <a:buAutoNum type="arabicPeriod"/>
            </a:pPr>
            <a:r>
              <a:rPr kumimoji="1" lang="ja-JP" altLang="en-US" sz="2400" dirty="0" smtClean="0"/>
              <a:t>「学校のノートテンプレート」をダブルクリック</a:t>
            </a:r>
            <a:endParaRPr kumimoji="1" lang="en-US" altLang="ja-JP" sz="2400" dirty="0" smtClean="0"/>
          </a:p>
          <a:p>
            <a:pPr marL="514350" indent="-514350">
              <a:lnSpc>
                <a:spcPct val="100000"/>
              </a:lnSpc>
              <a:buFont typeface="+mj-lt"/>
              <a:buAutoNum type="arabicPeriod"/>
            </a:pPr>
            <a:r>
              <a:rPr kumimoji="1" lang="ja-JP" altLang="en-US" sz="2400" dirty="0" smtClean="0"/>
              <a:t>編集を有効にする</a:t>
            </a:r>
            <a:endParaRPr kumimoji="1" lang="en-US" altLang="ja-JP" sz="2400" dirty="0" smtClean="0"/>
          </a:p>
          <a:p>
            <a:pPr marL="514350" indent="-514350">
              <a:lnSpc>
                <a:spcPct val="100000"/>
              </a:lnSpc>
              <a:buFont typeface="+mj-lt"/>
              <a:buAutoNum type="arabicPeriod"/>
            </a:pPr>
            <a:r>
              <a:rPr lang="ja-JP" altLang="en-US" sz="2400" dirty="0" smtClean="0"/>
              <a:t>ホーム＞新しいスライド＞こくばん（たて）をクリック</a:t>
            </a:r>
            <a:endParaRPr kumimoji="1" lang="ja-JP" altLang="en-US" sz="2400" dirty="0"/>
          </a:p>
        </p:txBody>
      </p:sp>
    </p:spTree>
    <p:extLst>
      <p:ext uri="{BB962C8B-B14F-4D97-AF65-F5344CB8AC3E}">
        <p14:creationId xmlns:p14="http://schemas.microsoft.com/office/powerpoint/2010/main" val="1624252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lstStyle/>
          <a:p>
            <a:r>
              <a:rPr kumimoji="1" lang="ja-JP" altLang="en-US" dirty="0" smtClean="0"/>
              <a:t>タブレットでらくらくノートテイク</a:t>
            </a:r>
            <a:endParaRPr kumimoji="1" lang="ja-JP" altLang="en-US" dirty="0"/>
          </a:p>
        </p:txBody>
      </p:sp>
      <p:sp>
        <p:nvSpPr>
          <p:cNvPr id="3" name="縦書きテキスト プレースホルダー 2"/>
          <p:cNvSpPr>
            <a:spLocks noGrp="1"/>
          </p:cNvSpPr>
          <p:nvPr>
            <p:ph type="body" orient="vert" idx="1"/>
          </p:nvPr>
        </p:nvSpPr>
        <p:spPr/>
        <p:txBody>
          <a:bodyPr/>
          <a:lstStyle/>
          <a:p>
            <a:r>
              <a:rPr kumimoji="1" lang="ja-JP" altLang="en-US" dirty="0" smtClean="0"/>
              <a:t>パワーポイントでノートをとる</a:t>
            </a:r>
            <a:endParaRPr kumimoji="1" lang="en-US" altLang="ja-JP" dirty="0" smtClean="0"/>
          </a:p>
          <a:p>
            <a:endParaRPr lang="en-US" altLang="ja-JP" dirty="0"/>
          </a:p>
          <a:p>
            <a:r>
              <a:rPr kumimoji="1" lang="ja-JP" altLang="en-US" dirty="0" smtClean="0"/>
              <a:t>スライドマスター機能が便利</a:t>
            </a:r>
            <a:endParaRPr kumimoji="1" lang="en-US" altLang="ja-JP" dirty="0" smtClean="0"/>
          </a:p>
          <a:p>
            <a:pPr lvl="1"/>
            <a:r>
              <a:rPr lang="ja-JP" altLang="en-US" dirty="0" smtClean="0"/>
              <a:t>テンプレートが自分でつくれるよ</a:t>
            </a:r>
            <a:endParaRPr kumimoji="1" lang="ja-JP" altLang="en-US" dirty="0"/>
          </a:p>
        </p:txBody>
      </p:sp>
      <p:sp>
        <p:nvSpPr>
          <p:cNvPr id="4" name="縦書きテキスト プレースホルダー 3"/>
          <p:cNvSpPr>
            <a:spLocks noGrp="1"/>
          </p:cNvSpPr>
          <p:nvPr>
            <p:ph type="body" orient="vert" sz="quarter" idx="10"/>
          </p:nvPr>
        </p:nvSpPr>
        <p:spPr/>
        <p:txBody>
          <a:bodyPr/>
          <a:lstStyle/>
          <a:p>
            <a:r>
              <a:rPr lang="en-US" altLang="ja-JP" dirty="0" smtClean="0"/>
              <a:t>9</a:t>
            </a:r>
            <a:r>
              <a:rPr lang="ja-JP" altLang="en-US" dirty="0" smtClean="0"/>
              <a:t>月</a:t>
            </a:r>
            <a:r>
              <a:rPr lang="en-US" altLang="ja-JP" dirty="0" smtClean="0"/>
              <a:t>5</a:t>
            </a:r>
            <a:r>
              <a:rPr lang="ja-JP" altLang="en-US" dirty="0" smtClean="0"/>
              <a:t>日（水）</a:t>
            </a:r>
            <a:endParaRPr kumimoji="1" lang="ja-JP" altLang="en-US" dirty="0"/>
          </a:p>
        </p:txBody>
      </p:sp>
      <p:pic>
        <p:nvPicPr>
          <p:cNvPr id="7" name="図プレースホルダー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256" b="3256"/>
          <a:stretch>
            <a:fillRect/>
          </a:stretch>
        </p:blipFill>
        <p:spPr/>
      </p:pic>
    </p:spTree>
    <p:extLst>
      <p:ext uri="{BB962C8B-B14F-4D97-AF65-F5344CB8AC3E}">
        <p14:creationId xmlns:p14="http://schemas.microsoft.com/office/powerpoint/2010/main" val="1088097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698500" y="2214563"/>
            <a:ext cx="7772400" cy="2387600"/>
          </a:xfrm>
        </p:spPr>
        <p:txBody>
          <a:bodyPr>
            <a:normAutofit fontScale="90000"/>
          </a:bodyPr>
          <a:lstStyle/>
          <a:p>
            <a:r>
              <a:rPr kumimoji="1" lang="ja-JP" altLang="en-US" dirty="0" smtClean="0"/>
              <a:t>やってみよう</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タブレットで</a:t>
            </a:r>
            <a:r>
              <a:rPr kumimoji="1" lang="en-US" altLang="ja-JP" dirty="0" smtClean="0"/>
              <a:t/>
            </a:r>
            <a:br>
              <a:rPr kumimoji="1" lang="en-US" altLang="ja-JP" dirty="0" smtClean="0"/>
            </a:br>
            <a:r>
              <a:rPr lang="ja-JP" altLang="en-US" dirty="0" smtClean="0"/>
              <a:t>国語のノートをとる</a:t>
            </a:r>
            <a:endParaRPr kumimoji="1" lang="ja-JP" altLang="en-US" dirty="0"/>
          </a:p>
        </p:txBody>
      </p:sp>
    </p:spTree>
    <p:extLst>
      <p:ext uri="{BB962C8B-B14F-4D97-AF65-F5344CB8AC3E}">
        <p14:creationId xmlns:p14="http://schemas.microsoft.com/office/powerpoint/2010/main" val="884461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縦書きタイトル 3"/>
          <p:cNvSpPr>
            <a:spLocks noGrp="1"/>
          </p:cNvSpPr>
          <p:nvPr>
            <p:ph type="title" orient="vert"/>
          </p:nvPr>
        </p:nvSpPr>
        <p:spPr/>
        <p:txBody>
          <a:bodyPr/>
          <a:lstStyle/>
          <a:p>
            <a:r>
              <a:rPr kumimoji="1" lang="ja-JP" altLang="en-US" dirty="0" smtClean="0"/>
              <a:t>ミュラー・リヤー錯視（さくし）</a:t>
            </a:r>
            <a:endParaRPr kumimoji="1" lang="ja-JP" altLang="en-US" dirty="0"/>
          </a:p>
        </p:txBody>
      </p:sp>
      <p:sp>
        <p:nvSpPr>
          <p:cNvPr id="6" name="縦書きテキスト プレースホルダー 5"/>
          <p:cNvSpPr>
            <a:spLocks noGrp="1"/>
          </p:cNvSpPr>
          <p:nvPr>
            <p:ph type="body" orient="vert" idx="1"/>
          </p:nvPr>
        </p:nvSpPr>
        <p:spPr/>
        <p:txBody>
          <a:bodyPr/>
          <a:lstStyle/>
          <a:p>
            <a:r>
              <a:rPr kumimoji="1" lang="ja-JP" altLang="en-US" dirty="0" smtClean="0"/>
              <a:t>同じ長さの線分に内向きの羽と外向きの羽ををつけると</a:t>
            </a:r>
            <a:endParaRPr kumimoji="1" lang="en-US" altLang="ja-JP" dirty="0" smtClean="0"/>
          </a:p>
          <a:p>
            <a:endParaRPr lang="en-US" altLang="ja-JP" dirty="0"/>
          </a:p>
          <a:p>
            <a:pPr marL="0" indent="0">
              <a:buNone/>
            </a:pPr>
            <a:r>
              <a:rPr kumimoji="1" lang="ja-JP" altLang="en-US" dirty="0" smtClean="0"/>
              <a:t>内向きはみじかく</a:t>
            </a:r>
            <a:endParaRPr kumimoji="1" lang="en-US" altLang="ja-JP" dirty="0" smtClean="0"/>
          </a:p>
          <a:p>
            <a:pPr marL="0" indent="0">
              <a:buNone/>
            </a:pPr>
            <a:r>
              <a:rPr lang="ja-JP" altLang="en-US" dirty="0" smtClean="0"/>
              <a:t>外向きはながくみえる</a:t>
            </a:r>
            <a:endParaRPr kumimoji="1" lang="ja-JP" altLang="en-US" dirty="0"/>
          </a:p>
        </p:txBody>
      </p:sp>
      <p:sp>
        <p:nvSpPr>
          <p:cNvPr id="10" name="縦書きテキスト プレースホルダー 9"/>
          <p:cNvSpPr>
            <a:spLocks noGrp="1"/>
          </p:cNvSpPr>
          <p:nvPr>
            <p:ph type="body" orient="vert" sz="quarter" idx="10"/>
          </p:nvPr>
        </p:nvSpPr>
        <p:spPr/>
        <p:txBody>
          <a:bodyPr/>
          <a:lstStyle/>
          <a:p>
            <a:r>
              <a:rPr kumimoji="1" lang="en-US" altLang="ja-JP" dirty="0" smtClean="0"/>
              <a:t>9</a:t>
            </a:r>
            <a:r>
              <a:rPr kumimoji="1" lang="ja-JP" altLang="en-US" dirty="0" smtClean="0"/>
              <a:t>月</a:t>
            </a:r>
            <a:r>
              <a:rPr kumimoji="1" lang="en-US" altLang="ja-JP" dirty="0" smtClean="0"/>
              <a:t>5</a:t>
            </a:r>
            <a:r>
              <a:rPr kumimoji="1" lang="ja-JP" altLang="en-US" dirty="0" smtClean="0"/>
              <a:t>日</a:t>
            </a:r>
            <a:endParaRPr kumimoji="1" lang="ja-JP" altLang="en-US" dirty="0"/>
          </a:p>
        </p:txBody>
      </p:sp>
      <p:pic>
        <p:nvPicPr>
          <p:cNvPr id="9" name="図プレースホルダー 8"/>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585" r="1585"/>
          <a:stretch>
            <a:fillRect/>
          </a:stretch>
        </p:blipFill>
        <p:spPr/>
      </p:pic>
      <p:cxnSp>
        <p:nvCxnSpPr>
          <p:cNvPr id="13" name="直線コネクタ 12"/>
          <p:cNvCxnSpPr/>
          <p:nvPr/>
        </p:nvCxnSpPr>
        <p:spPr>
          <a:xfrm flipV="1">
            <a:off x="1133061" y="4154557"/>
            <a:ext cx="1808922" cy="19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133061" y="5499653"/>
            <a:ext cx="1808922" cy="198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542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きゅうけい</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あめを</a:t>
            </a:r>
            <a:r>
              <a:rPr kumimoji="1" lang="en-US" altLang="ja-JP" dirty="0" smtClean="0"/>
              <a:t>1</a:t>
            </a:r>
            <a:r>
              <a:rPr kumimoji="1" lang="ja-JP" altLang="en-US" dirty="0" smtClean="0"/>
              <a:t>人，</a:t>
            </a:r>
            <a:r>
              <a:rPr kumimoji="1" lang="en-US" altLang="ja-JP" dirty="0" smtClean="0"/>
              <a:t>1</a:t>
            </a:r>
            <a:r>
              <a:rPr kumimoji="1" lang="ja-JP" altLang="en-US" dirty="0" smtClean="0"/>
              <a:t>つもらえます！</a:t>
            </a:r>
            <a:endParaRPr kumimoji="1" lang="ja-JP" altLang="en-US" dirty="0"/>
          </a:p>
        </p:txBody>
      </p:sp>
    </p:spTree>
    <p:extLst>
      <p:ext uri="{BB962C8B-B14F-4D97-AF65-F5344CB8AC3E}">
        <p14:creationId xmlns:p14="http://schemas.microsoft.com/office/powerpoint/2010/main" val="1167684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ormAutofit/>
          </a:bodyPr>
          <a:lstStyle/>
          <a:p>
            <a:r>
              <a:rPr kumimoji="1" lang="ja-JP" altLang="en-US" sz="5400" dirty="0" smtClean="0"/>
              <a:t>算数・数学のノートを</a:t>
            </a:r>
            <a:r>
              <a:rPr kumimoji="1" lang="en-US" altLang="ja-JP" sz="5400" dirty="0" smtClean="0"/>
              <a:t/>
            </a:r>
            <a:br>
              <a:rPr kumimoji="1" lang="en-US" altLang="ja-JP" sz="5400" dirty="0" smtClean="0"/>
            </a:br>
            <a:r>
              <a:rPr kumimoji="1" lang="ja-JP" altLang="en-US" sz="5400" dirty="0" smtClean="0"/>
              <a:t>タブレットでとるには？</a:t>
            </a:r>
            <a:endParaRPr kumimoji="1" lang="ja-JP" altLang="en-US" sz="5400" dirty="0"/>
          </a:p>
        </p:txBody>
      </p:sp>
    </p:spTree>
    <p:extLst>
      <p:ext uri="{BB962C8B-B14F-4D97-AF65-F5344CB8AC3E}">
        <p14:creationId xmlns:p14="http://schemas.microsoft.com/office/powerpoint/2010/main" val="1992946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095" y="585216"/>
            <a:ext cx="8045705" cy="1499616"/>
          </a:xfrm>
        </p:spPr>
        <p:txBody>
          <a:bodyPr>
            <a:normAutofit/>
          </a:bodyPr>
          <a:lstStyle/>
          <a:p>
            <a:r>
              <a:rPr kumimoji="1" lang="ja-JP" altLang="en-US" b="1" dirty="0" smtClean="0"/>
              <a:t>スライドマスター</a:t>
            </a:r>
            <a:r>
              <a:rPr kumimoji="1" lang="ja-JP" altLang="en-US" dirty="0" smtClean="0"/>
              <a:t>でつくった</a:t>
            </a:r>
            <a:r>
              <a:rPr kumimoji="1" lang="en-US" altLang="ja-JP" dirty="0" smtClean="0"/>
              <a:t/>
            </a:r>
            <a:br>
              <a:rPr kumimoji="1" lang="en-US" altLang="ja-JP" dirty="0" smtClean="0"/>
            </a:br>
            <a:r>
              <a:rPr lang="ja-JP" altLang="en-US" dirty="0" smtClean="0"/>
              <a:t>ノートをつかってみよう</a:t>
            </a:r>
            <a:endParaRPr kumimoji="1" lang="ja-JP" altLang="en-US" dirty="0"/>
          </a:p>
        </p:txBody>
      </p:sp>
      <p:sp>
        <p:nvSpPr>
          <p:cNvPr id="3" name="コンテンツ プレースホルダー 2"/>
          <p:cNvSpPr>
            <a:spLocks noGrp="1"/>
          </p:cNvSpPr>
          <p:nvPr>
            <p:ph idx="1"/>
          </p:nvPr>
        </p:nvSpPr>
        <p:spPr>
          <a:xfrm>
            <a:off x="768096" y="2286000"/>
            <a:ext cx="7716684" cy="4023360"/>
          </a:xfrm>
        </p:spPr>
        <p:txBody>
          <a:bodyPr>
            <a:normAutofit/>
          </a:bodyPr>
          <a:lstStyle/>
          <a:p>
            <a:pPr marL="514350" indent="-514350">
              <a:lnSpc>
                <a:spcPct val="100000"/>
              </a:lnSpc>
              <a:buFont typeface="+mj-lt"/>
              <a:buAutoNum type="arabicPeriod"/>
            </a:pPr>
            <a:r>
              <a:rPr lang="ja-JP" altLang="en-US" sz="2400" dirty="0" smtClean="0"/>
              <a:t>ダウンロードフォルダを開く</a:t>
            </a:r>
            <a:endParaRPr lang="en-US" altLang="ja-JP" sz="2400" dirty="0" smtClean="0"/>
          </a:p>
          <a:p>
            <a:pPr marL="514350" indent="-514350">
              <a:lnSpc>
                <a:spcPct val="100000"/>
              </a:lnSpc>
              <a:buFont typeface="+mj-lt"/>
              <a:buAutoNum type="arabicPeriod"/>
            </a:pPr>
            <a:r>
              <a:rPr kumimoji="1" lang="ja-JP" altLang="en-US" sz="2400" dirty="0" smtClean="0"/>
              <a:t>「学校のノートテンプレート」をダブルクリック</a:t>
            </a:r>
            <a:endParaRPr kumimoji="1" lang="en-US" altLang="ja-JP" sz="2400" dirty="0" smtClean="0"/>
          </a:p>
          <a:p>
            <a:pPr marL="514350" indent="-514350">
              <a:lnSpc>
                <a:spcPct val="100000"/>
              </a:lnSpc>
              <a:buFont typeface="+mj-lt"/>
              <a:buAutoNum type="arabicPeriod"/>
            </a:pPr>
            <a:r>
              <a:rPr kumimoji="1" lang="ja-JP" altLang="en-US" sz="2400" dirty="0" smtClean="0"/>
              <a:t>編集を有効にする</a:t>
            </a:r>
            <a:endParaRPr kumimoji="1" lang="en-US" altLang="ja-JP" sz="2400" dirty="0" smtClean="0"/>
          </a:p>
          <a:p>
            <a:pPr marL="514350" indent="-514350">
              <a:lnSpc>
                <a:spcPct val="100000"/>
              </a:lnSpc>
              <a:buFont typeface="+mj-lt"/>
              <a:buAutoNum type="arabicPeriod"/>
            </a:pPr>
            <a:r>
              <a:rPr lang="ja-JP" altLang="en-US" sz="2400" dirty="0" smtClean="0"/>
              <a:t>ホーム＞新しいスライド＞こくばん（よこ）をクリック</a:t>
            </a:r>
            <a:endParaRPr kumimoji="1" lang="ja-JP" altLang="en-US" sz="2400" dirty="0"/>
          </a:p>
        </p:txBody>
      </p:sp>
    </p:spTree>
    <p:extLst>
      <p:ext uri="{BB962C8B-B14F-4D97-AF65-F5344CB8AC3E}">
        <p14:creationId xmlns:p14="http://schemas.microsoft.com/office/powerpoint/2010/main" val="991941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タブレットで算数・数学のノートをとる</a:t>
            </a:r>
            <a:endParaRPr kumimoji="1" lang="ja-JP" altLang="en-US" dirty="0"/>
          </a:p>
        </p:txBody>
      </p:sp>
      <p:sp>
        <p:nvSpPr>
          <p:cNvPr id="3" name="コンテンツ プレースホルダー 2"/>
          <p:cNvSpPr>
            <a:spLocks noGrp="1"/>
          </p:cNvSpPr>
          <p:nvPr>
            <p:ph idx="1"/>
          </p:nvPr>
        </p:nvSpPr>
        <p:spPr>
          <a:xfrm>
            <a:off x="628650" y="1825624"/>
            <a:ext cx="7886700" cy="5032375"/>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a:t>
            </a:r>
            <a:r>
              <a:rPr kumimoji="1" lang="ja-JP" altLang="en-US" dirty="0" smtClean="0"/>
              <a:t>数式はどうすればいいの？</a:t>
            </a: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→数式入力パネルを使ってみよう</a:t>
            </a: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・図形はどうすればいいの？</a:t>
            </a: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→ペンと「図形に変換」機能をつかって</a:t>
            </a:r>
            <a:r>
              <a:rPr kumimoji="1" lang="ja-JP" altLang="en-US" dirty="0" smtClean="0"/>
              <a:t>みよう</a:t>
            </a: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altLang="ja-JP" dirty="0"/>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dirty="0" smtClean="0"/>
              <a:t>・計算が苦手な場合はどうすればいいの？</a:t>
            </a:r>
            <a:endParaRPr kumimoji="1" lang="en-US" altLang="ja-JP" dirty="0" smtClean="0"/>
          </a:p>
          <a:p>
            <a:pPr marL="0" marR="0" lvl="0" indent="0" defTabSz="914400" eaLnBrk="1" fontAlgn="auto" latinLnBrk="0" hangingPunct="1">
              <a:lnSpc>
                <a:spcPct val="100000"/>
              </a:lnSpc>
              <a:spcBef>
                <a:spcPts val="0"/>
              </a:spcBef>
              <a:spcAft>
                <a:spcPts val="0"/>
              </a:spcAft>
              <a:buClrTx/>
              <a:buSzTx/>
              <a:buFontTx/>
              <a:buNone/>
              <a:tabLst/>
              <a:defRPr/>
            </a:pPr>
            <a:r>
              <a:rPr lang="ja-JP" altLang="en-US" dirty="0" smtClean="0"/>
              <a:t>→電卓をつかってみよう</a:t>
            </a:r>
            <a:endParaRPr kumimoji="1" lang="ja-JP" altLang="en-US" dirty="0"/>
          </a:p>
        </p:txBody>
      </p:sp>
    </p:spTree>
    <p:extLst>
      <p:ext uri="{BB962C8B-B14F-4D97-AF65-F5344CB8AC3E}">
        <p14:creationId xmlns:p14="http://schemas.microsoft.com/office/powerpoint/2010/main" val="12137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4" fill="hold" nodeType="after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 calcmode="lin" valueType="num">
                                      <p:cBhvr additive="base">
                                        <p:cTn id="3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698500" y="2214563"/>
            <a:ext cx="7772400" cy="2387600"/>
          </a:xfrm>
        </p:spPr>
        <p:txBody>
          <a:bodyPr>
            <a:normAutofit fontScale="90000"/>
          </a:bodyPr>
          <a:lstStyle/>
          <a:p>
            <a:r>
              <a:rPr kumimoji="1" lang="ja-JP" altLang="en-US" dirty="0" smtClean="0"/>
              <a:t>やってみよう</a:t>
            </a:r>
            <a:r>
              <a:rPr kumimoji="1" lang="en-US" altLang="ja-JP" dirty="0" smtClean="0"/>
              <a:t/>
            </a:r>
            <a:br>
              <a:rPr kumimoji="1" lang="en-US" altLang="ja-JP" dirty="0" smtClean="0"/>
            </a:br>
            <a:r>
              <a:rPr kumimoji="1" lang="en-US" altLang="ja-JP" dirty="0" smtClean="0"/>
              <a:t/>
            </a:r>
            <a:br>
              <a:rPr kumimoji="1" lang="en-US" altLang="ja-JP" dirty="0" smtClean="0"/>
            </a:br>
            <a:r>
              <a:rPr kumimoji="1" lang="ja-JP" altLang="en-US" dirty="0" smtClean="0"/>
              <a:t>タブレットで</a:t>
            </a:r>
            <a:r>
              <a:rPr lang="ja-JP" altLang="en-US" dirty="0" smtClean="0"/>
              <a:t>算数・数学のノートをとる</a:t>
            </a:r>
            <a:endParaRPr kumimoji="1" lang="ja-JP" altLang="en-US" dirty="0"/>
          </a:p>
        </p:txBody>
      </p:sp>
    </p:spTree>
    <p:extLst>
      <p:ext uri="{BB962C8B-B14F-4D97-AF65-F5344CB8AC3E}">
        <p14:creationId xmlns:p14="http://schemas.microsoft.com/office/powerpoint/2010/main" val="622111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2362"/>
            <a:ext cx="7861852" cy="3310490"/>
          </a:xfrm>
        </p:spPr>
        <p:txBody>
          <a:bodyPr>
            <a:normAutofit/>
          </a:bodyPr>
          <a:lstStyle/>
          <a:p>
            <a:pPr algn="l"/>
            <a:r>
              <a:rPr lang="ja-JP" altLang="en-US" sz="1800" dirty="0" smtClean="0"/>
              <a:t>渋谷区</a:t>
            </a:r>
            <a:r>
              <a:rPr lang="en-US" altLang="ja-JP" sz="1800" dirty="0" smtClean="0">
                <a:latin typeface="Andale Mono" charset="0"/>
                <a:ea typeface="Andale Mono" charset="0"/>
                <a:cs typeface="Andale Mono" charset="0"/>
              </a:rPr>
              <a:t>ICT</a:t>
            </a:r>
            <a:r>
              <a:rPr lang="ja-JP" altLang="en-US" sz="1800" dirty="0" smtClean="0"/>
              <a:t>活用プログラム</a:t>
            </a:r>
            <a:r>
              <a:rPr lang="en-US" altLang="ja-JP" sz="1800" dirty="0" smtClean="0"/>
              <a:t/>
            </a:r>
            <a:br>
              <a:rPr lang="en-US" altLang="ja-JP" sz="1800" dirty="0" smtClean="0"/>
            </a:br>
            <a:r>
              <a:rPr lang="en-US" altLang="ja-JP" sz="2400" dirty="0" smtClean="0"/>
              <a:t/>
            </a:r>
            <a:br>
              <a:rPr lang="en-US" altLang="ja-JP" sz="2400" dirty="0" smtClean="0"/>
            </a:br>
            <a:r>
              <a:rPr lang="ja-JP" altLang="en-US" sz="3600" dirty="0" smtClean="0"/>
              <a:t>タブレット</a:t>
            </a:r>
            <a:r>
              <a:rPr lang="en-US" altLang="ja-JP" sz="3600" dirty="0" smtClean="0">
                <a:latin typeface="Andale Mono" charset="0"/>
                <a:ea typeface="Andale Mono" charset="0"/>
                <a:cs typeface="Andale Mono" charset="0"/>
              </a:rPr>
              <a:t>PC</a:t>
            </a:r>
            <a:r>
              <a:rPr lang="ja-JP" altLang="en-US" sz="3600" dirty="0"/>
              <a:t>で読み書き計算</a:t>
            </a:r>
            <a:r>
              <a:rPr lang="ja-JP" altLang="en-US" sz="3600" dirty="0" smtClean="0"/>
              <a:t>を</a:t>
            </a:r>
            <a:r>
              <a:rPr lang="en-US" altLang="ja-JP" sz="3600" dirty="0" smtClean="0"/>
              <a:t/>
            </a:r>
            <a:br>
              <a:rPr lang="en-US" altLang="ja-JP" sz="3600" dirty="0" smtClean="0"/>
            </a:br>
            <a:r>
              <a:rPr lang="ja-JP" altLang="en-US" sz="3600" dirty="0" smtClean="0"/>
              <a:t>楽</a:t>
            </a:r>
            <a:r>
              <a:rPr lang="ja-JP" altLang="en-US" sz="3600" dirty="0"/>
              <a:t>に</a:t>
            </a:r>
            <a:r>
              <a:rPr lang="ja-JP" altLang="en-US" sz="3600" dirty="0" smtClean="0"/>
              <a:t>楽しく②</a:t>
            </a:r>
            <a:r>
              <a:rPr lang="en-US" altLang="ja-JP" sz="3600" dirty="0" smtClean="0"/>
              <a:t/>
            </a:r>
            <a:br>
              <a:rPr lang="en-US" altLang="ja-JP" sz="3600" dirty="0" smtClean="0"/>
            </a:br>
            <a:r>
              <a:rPr lang="en-US" altLang="ja-JP" sz="3600" dirty="0" smtClean="0"/>
              <a:t>〜</a:t>
            </a:r>
            <a:r>
              <a:rPr lang="ja-JP" altLang="en-US" sz="3600" dirty="0" smtClean="0"/>
              <a:t>ノートテイク</a:t>
            </a:r>
            <a:r>
              <a:rPr lang="en-US" altLang="ja-JP" sz="3600" dirty="0" smtClean="0"/>
              <a:t>〜</a:t>
            </a:r>
            <a:r>
              <a:rPr lang="en-US" altLang="ja-JP" sz="2400" dirty="0" smtClean="0"/>
              <a:t/>
            </a:r>
            <a:br>
              <a:rPr lang="en-US" altLang="ja-JP" sz="2400" dirty="0" smtClean="0"/>
            </a:br>
            <a:endParaRPr kumimoji="1" lang="ja-JP" altLang="en-US" sz="2400" dirty="0"/>
          </a:p>
        </p:txBody>
      </p:sp>
      <p:sp>
        <p:nvSpPr>
          <p:cNvPr id="4" name="サブタイトル 3"/>
          <p:cNvSpPr>
            <a:spLocks noGrp="1"/>
          </p:cNvSpPr>
          <p:nvPr>
            <p:ph type="subTitle" idx="1"/>
          </p:nvPr>
        </p:nvSpPr>
        <p:spPr>
          <a:xfrm>
            <a:off x="1143000" y="5227983"/>
            <a:ext cx="6858000" cy="1023730"/>
          </a:xfrm>
        </p:spPr>
        <p:txBody>
          <a:bodyPr>
            <a:normAutofit/>
          </a:bodyPr>
          <a:lstStyle/>
          <a:p>
            <a:r>
              <a:rPr lang="ja-JP" altLang="en-US"/>
              <a:t>東京</a:t>
            </a:r>
            <a:r>
              <a:rPr lang="ja-JP" altLang="en-US" smtClean="0"/>
              <a:t>大学先端</a:t>
            </a:r>
            <a:r>
              <a:rPr lang="ja-JP" altLang="en-US" dirty="0"/>
              <a:t>科学技術研究センター</a:t>
            </a:r>
            <a:endParaRPr lang="en-US" altLang="ja-JP" dirty="0"/>
          </a:p>
          <a:p>
            <a:r>
              <a:rPr lang="ja-JP" altLang="en-US" dirty="0"/>
              <a:t>人間支援工学</a:t>
            </a:r>
            <a:r>
              <a:rPr lang="ja-JP" altLang="en-US" dirty="0" smtClean="0"/>
              <a:t>分野</a:t>
            </a:r>
            <a:endParaRPr lang="ja-JP" altLang="en-US" dirty="0"/>
          </a:p>
        </p:txBody>
      </p:sp>
    </p:spTree>
    <p:extLst>
      <p:ext uri="{BB962C8B-B14F-4D97-AF65-F5344CB8AC3E}">
        <p14:creationId xmlns:p14="http://schemas.microsoft.com/office/powerpoint/2010/main" val="986947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図形のめんせき</a:t>
            </a:r>
            <a:endParaRPr kumimoji="1" lang="ja-JP" altLang="en-US" dirty="0"/>
          </a:p>
        </p:txBody>
      </p:sp>
      <p:sp>
        <p:nvSpPr>
          <p:cNvPr id="5" name="テキスト プレースホルダー 4"/>
          <p:cNvSpPr>
            <a:spLocks noGrp="1"/>
          </p:cNvSpPr>
          <p:nvPr>
            <p:ph type="body" sz="quarter" idx="14"/>
          </p:nvPr>
        </p:nvSpPr>
        <p:spPr/>
        <p:txBody>
          <a:bodyPr/>
          <a:lstStyle/>
          <a:p>
            <a:r>
              <a:rPr kumimoji="1" lang="en-US" altLang="ja-JP" dirty="0" smtClean="0"/>
              <a:t>9</a:t>
            </a:r>
            <a:r>
              <a:rPr kumimoji="1" lang="ja-JP" altLang="en-US" dirty="0" smtClean="0"/>
              <a:t>月</a:t>
            </a:r>
            <a:r>
              <a:rPr kumimoji="1" lang="en-US" altLang="ja-JP" dirty="0" smtClean="0"/>
              <a:t>5</a:t>
            </a:r>
            <a:r>
              <a:rPr kumimoji="1" lang="ja-JP" altLang="en-US" dirty="0" smtClean="0"/>
              <a:t>日</a:t>
            </a:r>
            <a:endParaRPr kumimoji="1" lang="ja-JP" altLang="en-US" dirty="0"/>
          </a:p>
        </p:txBody>
      </p:sp>
      <p:pic>
        <p:nvPicPr>
          <p:cNvPr id="9" name="図プレースホルダー 8"/>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035" t="-4766" r="-3656" b="-4808"/>
          <a:stretch/>
        </p:blipFill>
        <p:spPr>
          <a:xfrm>
            <a:off x="4725614" y="3834620"/>
            <a:ext cx="3694112" cy="2484999"/>
          </a:xfrm>
        </p:spPr>
      </p:pic>
      <p:sp>
        <p:nvSpPr>
          <p:cNvPr id="8" name="テキスト プレースホルダー 7"/>
          <p:cNvSpPr>
            <a:spLocks noGrp="1"/>
          </p:cNvSpPr>
          <p:nvPr>
            <p:ph type="body" sz="quarter" idx="17"/>
          </p:nvPr>
        </p:nvSpPr>
        <p:spPr>
          <a:xfrm>
            <a:off x="533400" y="1297932"/>
            <a:ext cx="4038600" cy="5204468"/>
          </a:xfrm>
        </p:spPr>
        <p:txBody>
          <a:bodyPr>
            <a:normAutofit/>
          </a:bodyPr>
          <a:lstStyle/>
          <a:p>
            <a:r>
              <a:rPr kumimoji="1" lang="ja-JP" altLang="en-US" dirty="0" smtClean="0"/>
              <a:t>右の図形のめんせきをもとめるには？</a:t>
            </a:r>
            <a:endParaRPr kumimoji="1" lang="en-US" altLang="ja-JP" dirty="0" smtClean="0"/>
          </a:p>
          <a:p>
            <a:r>
              <a:rPr kumimoji="1" lang="ja-JP" altLang="en-US" dirty="0" smtClean="0"/>
              <a:t>どの公式をつかったらとけるかな，ペン機能をつかって公式に丸をつけよう</a:t>
            </a:r>
            <a:endParaRPr kumimoji="1" lang="en-US" altLang="ja-JP" dirty="0" smtClean="0"/>
          </a:p>
          <a:p>
            <a:endParaRPr lang="en-US" altLang="ja-JP" dirty="0"/>
          </a:p>
          <a:p>
            <a:r>
              <a:rPr lang="ja-JP" altLang="en-US" dirty="0" smtClean="0"/>
              <a:t>数式入力パネルをつかって，式を書いてみよう</a:t>
            </a:r>
            <a:endParaRPr lang="en-US" altLang="ja-JP" dirty="0" smtClean="0"/>
          </a:p>
          <a:p>
            <a:endParaRPr lang="en-US" altLang="ja-JP" dirty="0" smtClean="0"/>
          </a:p>
          <a:p>
            <a:r>
              <a:rPr lang="ja-JP" altLang="en-US" dirty="0" smtClean="0"/>
              <a:t>電卓をつかってといて，答えを打ち込もう</a:t>
            </a:r>
            <a:endParaRPr kumimoji="1" lang="en-US" altLang="ja-JP" dirty="0"/>
          </a:p>
        </p:txBody>
      </p:sp>
      <p:pic>
        <p:nvPicPr>
          <p:cNvPr id="11" name="図 10"/>
          <p:cNvPicPr>
            <a:picLocks noChangeAspect="1"/>
          </p:cNvPicPr>
          <p:nvPr/>
        </p:nvPicPr>
        <p:blipFill rotWithShape="1">
          <a:blip r:embed="rId4"/>
          <a:srcRect l="11260" r="19571"/>
          <a:stretch/>
        </p:blipFill>
        <p:spPr>
          <a:xfrm>
            <a:off x="4886788" y="747563"/>
            <a:ext cx="3532938" cy="2778587"/>
          </a:xfrm>
          <a:prstGeom prst="rect">
            <a:avLst/>
          </a:prstGeom>
        </p:spPr>
      </p:pic>
      <p:pic>
        <p:nvPicPr>
          <p:cNvPr id="3" name="図プレースホルダー 2"/>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298" t="357" r="-1983" b="-3554"/>
          <a:stretch/>
        </p:blipFill>
        <p:spPr>
          <a:xfrm>
            <a:off x="4806201" y="3834620"/>
            <a:ext cx="3694112" cy="2484999"/>
          </a:xfrm>
        </p:spPr>
      </p:pic>
    </p:spTree>
    <p:extLst>
      <p:ext uri="{BB962C8B-B14F-4D97-AF65-F5344CB8AC3E}">
        <p14:creationId xmlns:p14="http://schemas.microsoft.com/office/powerpoint/2010/main" val="4131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図形のめんせき</a:t>
            </a:r>
            <a:endParaRPr kumimoji="1" lang="ja-JP" altLang="en-US" dirty="0"/>
          </a:p>
        </p:txBody>
      </p:sp>
      <p:sp>
        <p:nvSpPr>
          <p:cNvPr id="5" name="テキスト プレースホルダー 4"/>
          <p:cNvSpPr>
            <a:spLocks noGrp="1"/>
          </p:cNvSpPr>
          <p:nvPr>
            <p:ph type="body" sz="quarter" idx="14"/>
          </p:nvPr>
        </p:nvSpPr>
        <p:spPr/>
        <p:txBody>
          <a:bodyPr/>
          <a:lstStyle/>
          <a:p>
            <a:r>
              <a:rPr kumimoji="1" lang="en-US" altLang="ja-JP" dirty="0" smtClean="0"/>
              <a:t>9</a:t>
            </a:r>
            <a:r>
              <a:rPr kumimoji="1" lang="ja-JP" altLang="en-US" dirty="0" smtClean="0"/>
              <a:t>月</a:t>
            </a:r>
            <a:r>
              <a:rPr kumimoji="1" lang="en-US" altLang="ja-JP" dirty="0" smtClean="0"/>
              <a:t>5</a:t>
            </a:r>
            <a:r>
              <a:rPr kumimoji="1" lang="ja-JP" altLang="en-US" dirty="0" smtClean="0"/>
              <a:t>日</a:t>
            </a:r>
            <a:endParaRPr kumimoji="1" lang="ja-JP" altLang="en-US" dirty="0"/>
          </a:p>
        </p:txBody>
      </p:sp>
      <p:pic>
        <p:nvPicPr>
          <p:cNvPr id="9" name="図プレースホルダー 8"/>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035" t="-4766" r="-3656" b="-4808"/>
          <a:stretch/>
        </p:blipFill>
        <p:spPr>
          <a:xfrm>
            <a:off x="4725614" y="3834620"/>
            <a:ext cx="3694112" cy="2484999"/>
          </a:xfrm>
        </p:spPr>
      </p:pic>
      <p:sp>
        <p:nvSpPr>
          <p:cNvPr id="8" name="テキスト プレースホルダー 7"/>
          <p:cNvSpPr>
            <a:spLocks noGrp="1"/>
          </p:cNvSpPr>
          <p:nvPr>
            <p:ph type="body" sz="quarter" idx="17"/>
          </p:nvPr>
        </p:nvSpPr>
        <p:spPr>
          <a:xfrm>
            <a:off x="533026" y="1262725"/>
            <a:ext cx="4038600" cy="5204468"/>
          </a:xfrm>
        </p:spPr>
        <p:txBody>
          <a:bodyPr>
            <a:normAutofit/>
          </a:bodyPr>
          <a:lstStyle/>
          <a:p>
            <a:r>
              <a:rPr kumimoji="1" lang="ja-JP" altLang="en-US" dirty="0" smtClean="0"/>
              <a:t>右の図形のめんせきをもとめるには？</a:t>
            </a:r>
            <a:endParaRPr kumimoji="1" lang="en-US" altLang="ja-JP" dirty="0" smtClean="0"/>
          </a:p>
          <a:p>
            <a:r>
              <a:rPr kumimoji="1" lang="ja-JP" altLang="en-US" dirty="0" smtClean="0"/>
              <a:t>どの公式をつかったらとけるかな，ペン機能をつかって公式に丸をつけよう</a:t>
            </a:r>
            <a:endParaRPr kumimoji="1" lang="en-US" altLang="ja-JP" dirty="0" smtClean="0"/>
          </a:p>
          <a:p>
            <a:endParaRPr lang="en-US" altLang="ja-JP" dirty="0"/>
          </a:p>
          <a:p>
            <a:r>
              <a:rPr lang="ja-JP" altLang="en-US" dirty="0" smtClean="0"/>
              <a:t>数式入力パネルをつかって，式を書いてみよう</a:t>
            </a:r>
            <a:endParaRPr lang="en-US" altLang="ja-JP" dirty="0" smtClean="0"/>
          </a:p>
          <a:p>
            <a:endParaRPr lang="en-US" altLang="ja-JP" dirty="0" smtClean="0"/>
          </a:p>
          <a:p>
            <a:r>
              <a:rPr lang="ja-JP" altLang="en-US" dirty="0" smtClean="0"/>
              <a:t>電卓をつかってといてみよう</a:t>
            </a:r>
            <a:endParaRPr kumimoji="1" lang="en-US" altLang="ja-JP" dirty="0"/>
          </a:p>
        </p:txBody>
      </p:sp>
      <p:pic>
        <p:nvPicPr>
          <p:cNvPr id="3" name="図プレースホルダー 2"/>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298" t="357" r="-1983" b="-3554"/>
          <a:stretch/>
        </p:blipFill>
        <p:spPr>
          <a:xfrm>
            <a:off x="4806201" y="3834620"/>
            <a:ext cx="3694112" cy="2484999"/>
          </a:xfr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210" y="1183814"/>
            <a:ext cx="4205440" cy="2422334"/>
          </a:xfrm>
          <a:prstGeom prst="rect">
            <a:avLst/>
          </a:prstGeom>
        </p:spPr>
      </p:pic>
    </p:spTree>
    <p:extLst>
      <p:ext uri="{BB962C8B-B14F-4D97-AF65-F5344CB8AC3E}">
        <p14:creationId xmlns:p14="http://schemas.microsoft.com/office/powerpoint/2010/main" val="1827083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図形のめんせき</a:t>
            </a:r>
            <a:endParaRPr kumimoji="1" lang="ja-JP" altLang="en-US" dirty="0"/>
          </a:p>
        </p:txBody>
      </p:sp>
      <p:sp>
        <p:nvSpPr>
          <p:cNvPr id="5" name="テキスト プレースホルダー 4"/>
          <p:cNvSpPr>
            <a:spLocks noGrp="1"/>
          </p:cNvSpPr>
          <p:nvPr>
            <p:ph type="body" sz="quarter" idx="14"/>
          </p:nvPr>
        </p:nvSpPr>
        <p:spPr/>
        <p:txBody>
          <a:bodyPr/>
          <a:lstStyle/>
          <a:p>
            <a:r>
              <a:rPr kumimoji="1" lang="en-US" altLang="ja-JP" dirty="0" smtClean="0"/>
              <a:t>9</a:t>
            </a:r>
            <a:r>
              <a:rPr kumimoji="1" lang="ja-JP" altLang="en-US" dirty="0" smtClean="0"/>
              <a:t>月</a:t>
            </a:r>
            <a:r>
              <a:rPr kumimoji="1" lang="en-US" altLang="ja-JP" dirty="0" smtClean="0"/>
              <a:t>5</a:t>
            </a:r>
            <a:r>
              <a:rPr kumimoji="1" lang="ja-JP" altLang="en-US" dirty="0" smtClean="0"/>
              <a:t>日</a:t>
            </a:r>
            <a:endParaRPr kumimoji="1" lang="ja-JP" altLang="en-US" dirty="0"/>
          </a:p>
        </p:txBody>
      </p:sp>
      <p:pic>
        <p:nvPicPr>
          <p:cNvPr id="9" name="図プレースホルダー 8"/>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3035" t="-4766" r="-3656" b="-4808"/>
          <a:stretch/>
        </p:blipFill>
        <p:spPr>
          <a:xfrm>
            <a:off x="4725614" y="3834620"/>
            <a:ext cx="3694112" cy="2484999"/>
          </a:xfrm>
        </p:spPr>
      </p:pic>
      <p:pic>
        <p:nvPicPr>
          <p:cNvPr id="10" name="図プレースホルダー 9"/>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2911" t="18" r="-17483" b="3303"/>
          <a:stretch/>
        </p:blipFill>
        <p:spPr>
          <a:xfrm>
            <a:off x="4725988" y="1184275"/>
            <a:ext cx="3694112" cy="2484438"/>
          </a:xfrm>
        </p:spPr>
      </p:pic>
      <p:sp>
        <p:nvSpPr>
          <p:cNvPr id="8" name="テキスト プレースホルダー 7"/>
          <p:cNvSpPr>
            <a:spLocks noGrp="1"/>
          </p:cNvSpPr>
          <p:nvPr>
            <p:ph type="body" sz="quarter" idx="17"/>
          </p:nvPr>
        </p:nvSpPr>
        <p:spPr>
          <a:xfrm>
            <a:off x="533400" y="1297932"/>
            <a:ext cx="3987800" cy="4861568"/>
          </a:xfrm>
        </p:spPr>
        <p:txBody>
          <a:bodyPr>
            <a:normAutofit lnSpcReduction="10000"/>
          </a:bodyPr>
          <a:lstStyle/>
          <a:p>
            <a:r>
              <a:rPr lang="ja-JP" altLang="en-US" dirty="0"/>
              <a:t>右の図形</a:t>
            </a:r>
            <a:r>
              <a:rPr lang="ja-JP" altLang="en-US" dirty="0" smtClean="0"/>
              <a:t>の黒い部分のめんせき</a:t>
            </a:r>
            <a:r>
              <a:rPr lang="ja-JP" altLang="en-US" dirty="0"/>
              <a:t>をもとめるには？</a:t>
            </a:r>
            <a:endParaRPr lang="en-US" altLang="ja-JP" dirty="0"/>
          </a:p>
          <a:p>
            <a:r>
              <a:rPr lang="ja-JP" altLang="en-US" dirty="0"/>
              <a:t>どの公式をつかったらとけるかな，ペン機能をつかって公式に丸をつけよう</a:t>
            </a:r>
            <a:endParaRPr lang="en-US" altLang="ja-JP" dirty="0"/>
          </a:p>
          <a:p>
            <a:endParaRPr lang="en-US" altLang="ja-JP" dirty="0"/>
          </a:p>
          <a:p>
            <a:r>
              <a:rPr lang="ja-JP" altLang="en-US" dirty="0"/>
              <a:t>数式入力パネルをつかって，式を書いてみよう</a:t>
            </a:r>
            <a:endParaRPr lang="en-US" altLang="ja-JP" dirty="0"/>
          </a:p>
          <a:p>
            <a:endParaRPr lang="en-US" altLang="ja-JP" dirty="0"/>
          </a:p>
          <a:p>
            <a:r>
              <a:rPr lang="ja-JP" altLang="en-US" dirty="0"/>
              <a:t>といてみたいひとは，電卓をつかってといてみよう</a:t>
            </a:r>
            <a:endParaRPr lang="en-US" altLang="ja-JP" dirty="0"/>
          </a:p>
        </p:txBody>
      </p:sp>
    </p:spTree>
    <p:extLst>
      <p:ext uri="{BB962C8B-B14F-4D97-AF65-F5344CB8AC3E}">
        <p14:creationId xmlns:p14="http://schemas.microsoft.com/office/powerpoint/2010/main" val="18967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50074" y="309305"/>
            <a:ext cx="7290054" cy="1499616"/>
          </a:xfrm>
          <a:prstGeom prst="rect">
            <a:avLst/>
          </a:prstGeom>
        </p:spPr>
        <p:txBody>
          <a:bodyP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2400" smtClean="0"/>
              <a:t>席は３人ずつつめてね</a:t>
            </a:r>
            <a:endParaRPr lang="ja-JP" altLang="en-US" sz="2400" dirty="0"/>
          </a:p>
        </p:txBody>
      </p:sp>
      <p:sp>
        <p:nvSpPr>
          <p:cNvPr id="3" name="正方形/長方形 2"/>
          <p:cNvSpPr/>
          <p:nvPr/>
        </p:nvSpPr>
        <p:spPr>
          <a:xfrm>
            <a:off x="2509381" y="913645"/>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876357" y="913645"/>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09381" y="2205519"/>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899561" y="2205518"/>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7"/>
          <p:cNvSpPr/>
          <p:nvPr/>
        </p:nvSpPr>
        <p:spPr>
          <a:xfrm>
            <a:off x="2622774" y="1405109"/>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有坂</a:t>
            </a:r>
            <a:endParaRPr kumimoji="1" lang="en-US" altLang="ja-JP" dirty="0" smtClean="0">
              <a:solidFill>
                <a:schemeClr val="tx1"/>
              </a:solidFill>
            </a:endParaRPr>
          </a:p>
        </p:txBody>
      </p:sp>
      <p:sp>
        <p:nvSpPr>
          <p:cNvPr id="8" name="楕円 11"/>
          <p:cNvSpPr/>
          <p:nvPr/>
        </p:nvSpPr>
        <p:spPr>
          <a:xfrm>
            <a:off x="4256761" y="1405109"/>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本多</a:t>
            </a:r>
            <a:endParaRPr kumimoji="1" lang="ja-JP" altLang="en-US" dirty="0">
              <a:solidFill>
                <a:schemeClr val="tx1"/>
              </a:solidFill>
            </a:endParaRPr>
          </a:p>
        </p:txBody>
      </p:sp>
      <p:sp>
        <p:nvSpPr>
          <p:cNvPr id="9" name="正方形/長方形 8"/>
          <p:cNvSpPr/>
          <p:nvPr/>
        </p:nvSpPr>
        <p:spPr>
          <a:xfrm>
            <a:off x="4275615" y="154796"/>
            <a:ext cx="2721935" cy="5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前</a:t>
            </a:r>
            <a:endParaRPr kumimoji="1" lang="ja-JP" altLang="en-US" dirty="0"/>
          </a:p>
        </p:txBody>
      </p:sp>
      <p:sp>
        <p:nvSpPr>
          <p:cNvPr id="10" name="楕円 14"/>
          <p:cNvSpPr/>
          <p:nvPr/>
        </p:nvSpPr>
        <p:spPr>
          <a:xfrm>
            <a:off x="3429087" y="1405110"/>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小山</a:t>
            </a:r>
            <a:endParaRPr kumimoji="1" lang="ja-JP" altLang="en-US" dirty="0">
              <a:solidFill>
                <a:schemeClr val="tx1"/>
              </a:solidFill>
            </a:endParaRPr>
          </a:p>
        </p:txBody>
      </p:sp>
      <p:sp>
        <p:nvSpPr>
          <p:cNvPr id="11" name="正方形/長方形 10"/>
          <p:cNvSpPr/>
          <p:nvPr/>
        </p:nvSpPr>
        <p:spPr>
          <a:xfrm>
            <a:off x="2509381" y="3474889"/>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99561" y="3474888"/>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09381" y="4725292"/>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899561" y="4725291"/>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7"/>
          <p:cNvSpPr/>
          <p:nvPr/>
        </p:nvSpPr>
        <p:spPr>
          <a:xfrm>
            <a:off x="6016977" y="144852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秋根</a:t>
            </a:r>
            <a:endParaRPr kumimoji="1" lang="en-US" altLang="ja-JP" dirty="0" smtClean="0">
              <a:solidFill>
                <a:schemeClr val="tx1"/>
              </a:solidFill>
            </a:endParaRPr>
          </a:p>
        </p:txBody>
      </p:sp>
      <p:sp>
        <p:nvSpPr>
          <p:cNvPr id="16" name="楕円 11"/>
          <p:cNvSpPr/>
          <p:nvPr/>
        </p:nvSpPr>
        <p:spPr>
          <a:xfrm>
            <a:off x="7650964" y="142673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侭田</a:t>
            </a:r>
            <a:endParaRPr kumimoji="1" lang="ja-JP" altLang="en-US" dirty="0">
              <a:solidFill>
                <a:schemeClr val="tx1"/>
              </a:solidFill>
            </a:endParaRPr>
          </a:p>
        </p:txBody>
      </p:sp>
      <p:sp>
        <p:nvSpPr>
          <p:cNvPr id="17" name="楕円 14"/>
          <p:cNvSpPr/>
          <p:nvPr/>
        </p:nvSpPr>
        <p:spPr>
          <a:xfrm>
            <a:off x="6823290" y="142673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井沢</a:t>
            </a:r>
            <a:endParaRPr kumimoji="1" lang="ja-JP" altLang="en-US" dirty="0">
              <a:solidFill>
                <a:schemeClr val="tx1"/>
              </a:solidFill>
            </a:endParaRPr>
          </a:p>
        </p:txBody>
      </p:sp>
      <p:sp>
        <p:nvSpPr>
          <p:cNvPr id="18" name="楕円 7"/>
          <p:cNvSpPr/>
          <p:nvPr/>
        </p:nvSpPr>
        <p:spPr>
          <a:xfrm>
            <a:off x="2622774" y="270238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安藤</a:t>
            </a:r>
            <a:endParaRPr kumimoji="1" lang="en-US" altLang="ja-JP" dirty="0" smtClean="0">
              <a:solidFill>
                <a:schemeClr val="tx1"/>
              </a:solidFill>
            </a:endParaRPr>
          </a:p>
        </p:txBody>
      </p:sp>
      <p:sp>
        <p:nvSpPr>
          <p:cNvPr id="19" name="楕円 11"/>
          <p:cNvSpPr/>
          <p:nvPr/>
        </p:nvSpPr>
        <p:spPr>
          <a:xfrm>
            <a:off x="4256761" y="270238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井上</a:t>
            </a:r>
            <a:endParaRPr kumimoji="1" lang="ja-JP" altLang="en-US" dirty="0">
              <a:solidFill>
                <a:schemeClr val="tx1"/>
              </a:solidFill>
            </a:endParaRPr>
          </a:p>
        </p:txBody>
      </p:sp>
      <p:sp>
        <p:nvSpPr>
          <p:cNvPr id="20" name="楕円 14"/>
          <p:cNvSpPr/>
          <p:nvPr/>
        </p:nvSpPr>
        <p:spPr>
          <a:xfrm>
            <a:off x="3429087" y="2702387"/>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太田</a:t>
            </a:r>
            <a:endParaRPr kumimoji="1" lang="ja-JP" altLang="en-US" dirty="0">
              <a:solidFill>
                <a:schemeClr val="tx1"/>
              </a:solidFill>
            </a:endParaRPr>
          </a:p>
        </p:txBody>
      </p:sp>
      <p:sp>
        <p:nvSpPr>
          <p:cNvPr id="21" name="楕円 7"/>
          <p:cNvSpPr/>
          <p:nvPr/>
        </p:nvSpPr>
        <p:spPr>
          <a:xfrm>
            <a:off x="6074556" y="270071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兵頭</a:t>
            </a:r>
            <a:endParaRPr kumimoji="1" lang="en-US" altLang="ja-JP" dirty="0" smtClean="0">
              <a:solidFill>
                <a:schemeClr val="tx1"/>
              </a:solidFill>
            </a:endParaRPr>
          </a:p>
        </p:txBody>
      </p:sp>
      <p:sp>
        <p:nvSpPr>
          <p:cNvPr id="22" name="楕円 11"/>
          <p:cNvSpPr/>
          <p:nvPr/>
        </p:nvSpPr>
        <p:spPr>
          <a:xfrm>
            <a:off x="7708543" y="270071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小澤</a:t>
            </a:r>
            <a:endParaRPr kumimoji="1" lang="ja-JP" altLang="en-US" dirty="0">
              <a:solidFill>
                <a:schemeClr val="tx1"/>
              </a:solidFill>
            </a:endParaRPr>
          </a:p>
        </p:txBody>
      </p:sp>
      <p:sp>
        <p:nvSpPr>
          <p:cNvPr id="23" name="楕円 14"/>
          <p:cNvSpPr/>
          <p:nvPr/>
        </p:nvSpPr>
        <p:spPr>
          <a:xfrm>
            <a:off x="6880869" y="270071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山本</a:t>
            </a:r>
            <a:endParaRPr kumimoji="1" lang="ja-JP" altLang="en-US" dirty="0">
              <a:solidFill>
                <a:schemeClr val="tx1"/>
              </a:solidFill>
            </a:endParaRPr>
          </a:p>
        </p:txBody>
      </p:sp>
      <p:sp>
        <p:nvSpPr>
          <p:cNvPr id="24" name="楕円 7"/>
          <p:cNvSpPr/>
          <p:nvPr/>
        </p:nvSpPr>
        <p:spPr>
          <a:xfrm>
            <a:off x="2622774" y="397849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中谷</a:t>
            </a:r>
            <a:endParaRPr kumimoji="1" lang="en-US" altLang="ja-JP" dirty="0" smtClean="0">
              <a:solidFill>
                <a:schemeClr val="tx1"/>
              </a:solidFill>
            </a:endParaRPr>
          </a:p>
        </p:txBody>
      </p:sp>
      <p:sp>
        <p:nvSpPr>
          <p:cNvPr id="25" name="楕円 11"/>
          <p:cNvSpPr/>
          <p:nvPr/>
        </p:nvSpPr>
        <p:spPr>
          <a:xfrm>
            <a:off x="4256761" y="397849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野扖</a:t>
            </a:r>
            <a:endParaRPr kumimoji="1" lang="ja-JP" altLang="en-US" dirty="0">
              <a:solidFill>
                <a:schemeClr val="tx1"/>
              </a:solidFill>
            </a:endParaRPr>
          </a:p>
        </p:txBody>
      </p:sp>
      <p:sp>
        <p:nvSpPr>
          <p:cNvPr id="26" name="楕円 14"/>
          <p:cNvSpPr/>
          <p:nvPr/>
        </p:nvSpPr>
        <p:spPr>
          <a:xfrm>
            <a:off x="3429087" y="397849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満山</a:t>
            </a:r>
            <a:endParaRPr kumimoji="1" lang="ja-JP" altLang="en-US" dirty="0">
              <a:solidFill>
                <a:schemeClr val="tx1"/>
              </a:solidFill>
            </a:endParaRPr>
          </a:p>
        </p:txBody>
      </p:sp>
      <p:sp>
        <p:nvSpPr>
          <p:cNvPr id="27" name="楕円 7"/>
          <p:cNvSpPr/>
          <p:nvPr/>
        </p:nvSpPr>
        <p:spPr>
          <a:xfrm>
            <a:off x="6074556" y="399654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福澤</a:t>
            </a:r>
            <a:endParaRPr kumimoji="1" lang="en-US" altLang="ja-JP" dirty="0" smtClean="0">
              <a:solidFill>
                <a:schemeClr val="tx1"/>
              </a:solidFill>
            </a:endParaRPr>
          </a:p>
        </p:txBody>
      </p:sp>
      <p:sp>
        <p:nvSpPr>
          <p:cNvPr id="28" name="楕円 11"/>
          <p:cNvSpPr/>
          <p:nvPr/>
        </p:nvSpPr>
        <p:spPr>
          <a:xfrm>
            <a:off x="7708543" y="399654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浅見</a:t>
            </a:r>
            <a:endParaRPr kumimoji="1" lang="ja-JP" altLang="en-US" dirty="0">
              <a:solidFill>
                <a:schemeClr val="tx1"/>
              </a:solidFill>
            </a:endParaRPr>
          </a:p>
        </p:txBody>
      </p:sp>
      <p:sp>
        <p:nvSpPr>
          <p:cNvPr id="29" name="楕円 14"/>
          <p:cNvSpPr/>
          <p:nvPr/>
        </p:nvSpPr>
        <p:spPr>
          <a:xfrm>
            <a:off x="6880869" y="397155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小林</a:t>
            </a:r>
            <a:endParaRPr kumimoji="1" lang="ja-JP" altLang="en-US" dirty="0">
              <a:solidFill>
                <a:schemeClr val="tx1"/>
              </a:solidFill>
            </a:endParaRPr>
          </a:p>
        </p:txBody>
      </p:sp>
      <p:sp>
        <p:nvSpPr>
          <p:cNvPr id="30" name="楕円 7"/>
          <p:cNvSpPr/>
          <p:nvPr/>
        </p:nvSpPr>
        <p:spPr>
          <a:xfrm>
            <a:off x="2622774" y="5228897"/>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中村</a:t>
            </a:r>
            <a:endParaRPr kumimoji="1" lang="en-US" altLang="ja-JP" dirty="0" smtClean="0">
              <a:solidFill>
                <a:schemeClr val="tx1"/>
              </a:solidFill>
            </a:endParaRPr>
          </a:p>
        </p:txBody>
      </p:sp>
      <p:sp>
        <p:nvSpPr>
          <p:cNvPr id="31" name="楕円 11"/>
          <p:cNvSpPr/>
          <p:nvPr/>
        </p:nvSpPr>
        <p:spPr>
          <a:xfrm>
            <a:off x="4256761"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石原</a:t>
            </a:r>
            <a:endParaRPr kumimoji="1" lang="ja-JP" altLang="en-US" dirty="0">
              <a:solidFill>
                <a:schemeClr val="tx1"/>
              </a:solidFill>
            </a:endParaRPr>
          </a:p>
        </p:txBody>
      </p:sp>
      <p:sp>
        <p:nvSpPr>
          <p:cNvPr id="32" name="楕円 14"/>
          <p:cNvSpPr/>
          <p:nvPr/>
        </p:nvSpPr>
        <p:spPr>
          <a:xfrm>
            <a:off x="3429087" y="5228898"/>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寺井</a:t>
            </a:r>
            <a:endParaRPr kumimoji="1" lang="ja-JP" altLang="en-US" dirty="0">
              <a:solidFill>
                <a:schemeClr val="tx1"/>
              </a:solidFill>
            </a:endParaRPr>
          </a:p>
        </p:txBody>
      </p:sp>
      <p:sp>
        <p:nvSpPr>
          <p:cNvPr id="33" name="楕円 7"/>
          <p:cNvSpPr/>
          <p:nvPr/>
        </p:nvSpPr>
        <p:spPr>
          <a:xfrm>
            <a:off x="6100168"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割田</a:t>
            </a:r>
            <a:endParaRPr kumimoji="1" lang="en-US" altLang="ja-JP" dirty="0" smtClean="0">
              <a:solidFill>
                <a:schemeClr val="tx1"/>
              </a:solidFill>
            </a:endParaRPr>
          </a:p>
        </p:txBody>
      </p:sp>
      <p:sp>
        <p:nvSpPr>
          <p:cNvPr id="34" name="楕円 11"/>
          <p:cNvSpPr/>
          <p:nvPr/>
        </p:nvSpPr>
        <p:spPr>
          <a:xfrm>
            <a:off x="7734155"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楕円 14"/>
          <p:cNvSpPr/>
          <p:nvPr/>
        </p:nvSpPr>
        <p:spPr>
          <a:xfrm>
            <a:off x="6906481" y="522343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野口</a:t>
            </a:r>
            <a:endParaRPr kumimoji="1" lang="ja-JP" altLang="en-US" dirty="0">
              <a:solidFill>
                <a:schemeClr val="tx1"/>
              </a:solidFill>
            </a:endParaRPr>
          </a:p>
        </p:txBody>
      </p:sp>
      <p:sp>
        <p:nvSpPr>
          <p:cNvPr id="36" name="楕円 11"/>
          <p:cNvSpPr/>
          <p:nvPr/>
        </p:nvSpPr>
        <p:spPr>
          <a:xfrm>
            <a:off x="3112681"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7" name="楕円 11"/>
          <p:cNvSpPr/>
          <p:nvPr/>
        </p:nvSpPr>
        <p:spPr>
          <a:xfrm>
            <a:off x="3779850"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8" name="楕円 11"/>
          <p:cNvSpPr/>
          <p:nvPr/>
        </p:nvSpPr>
        <p:spPr>
          <a:xfrm>
            <a:off x="4514917"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9" name="楕円 11"/>
          <p:cNvSpPr/>
          <p:nvPr/>
        </p:nvSpPr>
        <p:spPr>
          <a:xfrm>
            <a:off x="5235523" y="6259559"/>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0" name="楕円 11"/>
          <p:cNvSpPr/>
          <p:nvPr/>
        </p:nvSpPr>
        <p:spPr>
          <a:xfrm>
            <a:off x="5970590" y="6259559"/>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1" name="楕円 11"/>
          <p:cNvSpPr/>
          <p:nvPr/>
        </p:nvSpPr>
        <p:spPr>
          <a:xfrm>
            <a:off x="6648381" y="6259560"/>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2" name="楕円 11"/>
          <p:cNvSpPr/>
          <p:nvPr/>
        </p:nvSpPr>
        <p:spPr>
          <a:xfrm>
            <a:off x="7307186" y="6259560"/>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3" name="楕円 11"/>
          <p:cNvSpPr/>
          <p:nvPr/>
        </p:nvSpPr>
        <p:spPr>
          <a:xfrm>
            <a:off x="7916276" y="6259561"/>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4" name="楕円 11"/>
          <p:cNvSpPr/>
          <p:nvPr/>
        </p:nvSpPr>
        <p:spPr>
          <a:xfrm>
            <a:off x="2465706" y="6259557"/>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5" name="テキスト ボックス 44"/>
          <p:cNvSpPr txBox="1"/>
          <p:nvPr/>
        </p:nvSpPr>
        <p:spPr>
          <a:xfrm>
            <a:off x="1244820" y="6344120"/>
            <a:ext cx="877163" cy="369332"/>
          </a:xfrm>
          <a:prstGeom prst="rect">
            <a:avLst/>
          </a:prstGeom>
          <a:noFill/>
        </p:spPr>
        <p:txBody>
          <a:bodyPr wrap="none" rtlCol="0">
            <a:spAutoFit/>
          </a:bodyPr>
          <a:lstStyle/>
          <a:p>
            <a:r>
              <a:rPr kumimoji="1" lang="ja-JP" altLang="en-US" smtClean="0"/>
              <a:t>保護者</a:t>
            </a:r>
            <a:endParaRPr kumimoji="1" lang="ja-JP" altLang="en-US"/>
          </a:p>
        </p:txBody>
      </p:sp>
    </p:spTree>
    <p:extLst>
      <p:ext uri="{BB962C8B-B14F-4D97-AF65-F5344CB8AC3E}">
        <p14:creationId xmlns:p14="http://schemas.microsoft.com/office/powerpoint/2010/main" val="30030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50074" y="309305"/>
            <a:ext cx="7290054" cy="1499616"/>
          </a:xfrm>
          <a:prstGeom prst="rect">
            <a:avLst/>
          </a:prstGeom>
        </p:spPr>
        <p:txBody>
          <a:bodyP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ja-JP" altLang="en-US" sz="2400" smtClean="0"/>
              <a:t>席は３人ずつつめてね</a:t>
            </a:r>
            <a:endParaRPr lang="ja-JP" altLang="en-US" sz="2400" dirty="0"/>
          </a:p>
        </p:txBody>
      </p:sp>
      <p:sp>
        <p:nvSpPr>
          <p:cNvPr id="3" name="正方形/長方形 2"/>
          <p:cNvSpPr/>
          <p:nvPr/>
        </p:nvSpPr>
        <p:spPr>
          <a:xfrm>
            <a:off x="2509381" y="913645"/>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5876357" y="913645"/>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509381" y="2205519"/>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899561" y="2205518"/>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7"/>
          <p:cNvSpPr/>
          <p:nvPr/>
        </p:nvSpPr>
        <p:spPr>
          <a:xfrm>
            <a:off x="2622774" y="1405109"/>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太田</a:t>
            </a:r>
            <a:endParaRPr kumimoji="1" lang="en-US" altLang="ja-JP" dirty="0" smtClean="0">
              <a:solidFill>
                <a:schemeClr val="tx1"/>
              </a:solidFill>
            </a:endParaRPr>
          </a:p>
        </p:txBody>
      </p:sp>
      <p:sp>
        <p:nvSpPr>
          <p:cNvPr id="8" name="楕円 11"/>
          <p:cNvSpPr/>
          <p:nvPr/>
        </p:nvSpPr>
        <p:spPr>
          <a:xfrm>
            <a:off x="4256761" y="1405109"/>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南部</a:t>
            </a:r>
            <a:endParaRPr kumimoji="1" lang="ja-JP" altLang="en-US" dirty="0">
              <a:solidFill>
                <a:schemeClr val="tx1"/>
              </a:solidFill>
            </a:endParaRPr>
          </a:p>
        </p:txBody>
      </p:sp>
      <p:sp>
        <p:nvSpPr>
          <p:cNvPr id="9" name="正方形/長方形 8"/>
          <p:cNvSpPr/>
          <p:nvPr/>
        </p:nvSpPr>
        <p:spPr>
          <a:xfrm>
            <a:off x="4275615" y="154796"/>
            <a:ext cx="2721935" cy="56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前</a:t>
            </a:r>
            <a:endParaRPr kumimoji="1" lang="ja-JP" altLang="en-US" dirty="0"/>
          </a:p>
        </p:txBody>
      </p:sp>
      <p:sp>
        <p:nvSpPr>
          <p:cNvPr id="10" name="楕円 14"/>
          <p:cNvSpPr/>
          <p:nvPr/>
        </p:nvSpPr>
        <p:spPr>
          <a:xfrm>
            <a:off x="3429087" y="1405110"/>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大塚</a:t>
            </a:r>
            <a:endParaRPr kumimoji="1" lang="ja-JP" altLang="en-US" dirty="0">
              <a:solidFill>
                <a:schemeClr val="tx1"/>
              </a:solidFill>
            </a:endParaRPr>
          </a:p>
        </p:txBody>
      </p:sp>
      <p:sp>
        <p:nvSpPr>
          <p:cNvPr id="11" name="正方形/長方形 10"/>
          <p:cNvSpPr/>
          <p:nvPr/>
        </p:nvSpPr>
        <p:spPr>
          <a:xfrm>
            <a:off x="2509381" y="3474889"/>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899561" y="3474888"/>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09381" y="4725292"/>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899561" y="4725291"/>
            <a:ext cx="2721935" cy="403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7"/>
          <p:cNvSpPr/>
          <p:nvPr/>
        </p:nvSpPr>
        <p:spPr>
          <a:xfrm>
            <a:off x="6016977" y="144852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沼尻</a:t>
            </a:r>
            <a:endParaRPr kumimoji="1" lang="en-US" altLang="ja-JP" dirty="0" smtClean="0">
              <a:solidFill>
                <a:schemeClr val="tx1"/>
              </a:solidFill>
            </a:endParaRPr>
          </a:p>
        </p:txBody>
      </p:sp>
      <p:sp>
        <p:nvSpPr>
          <p:cNvPr id="16" name="楕円 11"/>
          <p:cNvSpPr/>
          <p:nvPr/>
        </p:nvSpPr>
        <p:spPr>
          <a:xfrm>
            <a:off x="7650964" y="142673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柳谷</a:t>
            </a:r>
            <a:endParaRPr kumimoji="1" lang="ja-JP" altLang="en-US" dirty="0">
              <a:solidFill>
                <a:schemeClr val="tx1"/>
              </a:solidFill>
            </a:endParaRPr>
          </a:p>
        </p:txBody>
      </p:sp>
      <p:sp>
        <p:nvSpPr>
          <p:cNvPr id="17" name="楕円 14"/>
          <p:cNvSpPr/>
          <p:nvPr/>
        </p:nvSpPr>
        <p:spPr>
          <a:xfrm>
            <a:off x="6823290" y="142673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小太刀</a:t>
            </a:r>
            <a:endParaRPr kumimoji="1" lang="ja-JP" altLang="en-US" dirty="0">
              <a:solidFill>
                <a:schemeClr val="tx1"/>
              </a:solidFill>
            </a:endParaRPr>
          </a:p>
        </p:txBody>
      </p:sp>
      <p:sp>
        <p:nvSpPr>
          <p:cNvPr id="18" name="楕円 7"/>
          <p:cNvSpPr/>
          <p:nvPr/>
        </p:nvSpPr>
        <p:spPr>
          <a:xfrm>
            <a:off x="2622774" y="270238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下瀬川</a:t>
            </a:r>
            <a:endParaRPr kumimoji="1" lang="en-US" altLang="ja-JP" dirty="0" smtClean="0">
              <a:solidFill>
                <a:schemeClr val="tx1"/>
              </a:solidFill>
            </a:endParaRPr>
          </a:p>
        </p:txBody>
      </p:sp>
      <p:sp>
        <p:nvSpPr>
          <p:cNvPr id="19" name="楕円 11"/>
          <p:cNvSpPr/>
          <p:nvPr/>
        </p:nvSpPr>
        <p:spPr>
          <a:xfrm>
            <a:off x="4256761" y="270238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吉田</a:t>
            </a:r>
            <a:endParaRPr kumimoji="1" lang="ja-JP" altLang="en-US" dirty="0">
              <a:solidFill>
                <a:schemeClr val="tx1"/>
              </a:solidFill>
            </a:endParaRPr>
          </a:p>
        </p:txBody>
      </p:sp>
      <p:sp>
        <p:nvSpPr>
          <p:cNvPr id="20" name="楕円 14"/>
          <p:cNvSpPr/>
          <p:nvPr/>
        </p:nvSpPr>
        <p:spPr>
          <a:xfrm>
            <a:off x="3429087" y="2702387"/>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大東</a:t>
            </a:r>
            <a:endParaRPr kumimoji="1" lang="ja-JP" altLang="en-US" dirty="0">
              <a:solidFill>
                <a:schemeClr val="tx1"/>
              </a:solidFill>
            </a:endParaRPr>
          </a:p>
        </p:txBody>
      </p:sp>
      <p:sp>
        <p:nvSpPr>
          <p:cNvPr id="21" name="楕円 7"/>
          <p:cNvSpPr/>
          <p:nvPr/>
        </p:nvSpPr>
        <p:spPr>
          <a:xfrm>
            <a:off x="6074556" y="270071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西村</a:t>
            </a:r>
            <a:endParaRPr kumimoji="1" lang="en-US" altLang="ja-JP" dirty="0" smtClean="0">
              <a:solidFill>
                <a:schemeClr val="tx1"/>
              </a:solidFill>
            </a:endParaRPr>
          </a:p>
        </p:txBody>
      </p:sp>
      <p:sp>
        <p:nvSpPr>
          <p:cNvPr id="22" name="楕円 11"/>
          <p:cNvSpPr/>
          <p:nvPr/>
        </p:nvSpPr>
        <p:spPr>
          <a:xfrm>
            <a:off x="7708543" y="270071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白鳥</a:t>
            </a:r>
            <a:endParaRPr kumimoji="1" lang="ja-JP" altLang="en-US" dirty="0">
              <a:solidFill>
                <a:schemeClr val="tx1"/>
              </a:solidFill>
            </a:endParaRPr>
          </a:p>
        </p:txBody>
      </p:sp>
      <p:sp>
        <p:nvSpPr>
          <p:cNvPr id="23" name="楕円 14"/>
          <p:cNvSpPr/>
          <p:nvPr/>
        </p:nvSpPr>
        <p:spPr>
          <a:xfrm>
            <a:off x="6880869" y="2700717"/>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齊藤</a:t>
            </a:r>
            <a:endParaRPr kumimoji="1" lang="ja-JP" altLang="en-US" dirty="0">
              <a:solidFill>
                <a:schemeClr val="tx1"/>
              </a:solidFill>
            </a:endParaRPr>
          </a:p>
        </p:txBody>
      </p:sp>
      <p:sp>
        <p:nvSpPr>
          <p:cNvPr id="24" name="楕円 7"/>
          <p:cNvSpPr/>
          <p:nvPr/>
        </p:nvSpPr>
        <p:spPr>
          <a:xfrm>
            <a:off x="2622774" y="397849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野澤</a:t>
            </a:r>
            <a:endParaRPr kumimoji="1" lang="en-US" altLang="ja-JP" dirty="0" smtClean="0">
              <a:solidFill>
                <a:schemeClr val="tx1"/>
              </a:solidFill>
            </a:endParaRPr>
          </a:p>
        </p:txBody>
      </p:sp>
      <p:sp>
        <p:nvSpPr>
          <p:cNvPr id="25" name="楕円 11"/>
          <p:cNvSpPr/>
          <p:nvPr/>
        </p:nvSpPr>
        <p:spPr>
          <a:xfrm>
            <a:off x="4256761" y="3978494"/>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星野</a:t>
            </a:r>
            <a:endParaRPr kumimoji="1" lang="ja-JP" altLang="en-US" dirty="0">
              <a:solidFill>
                <a:schemeClr val="tx1"/>
              </a:solidFill>
            </a:endParaRPr>
          </a:p>
        </p:txBody>
      </p:sp>
      <p:sp>
        <p:nvSpPr>
          <p:cNvPr id="26" name="楕円 14"/>
          <p:cNvSpPr/>
          <p:nvPr/>
        </p:nvSpPr>
        <p:spPr>
          <a:xfrm>
            <a:off x="3429087" y="397849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高橋</a:t>
            </a:r>
            <a:endParaRPr kumimoji="1" lang="ja-JP" altLang="en-US" dirty="0">
              <a:solidFill>
                <a:schemeClr val="tx1"/>
              </a:solidFill>
            </a:endParaRPr>
          </a:p>
        </p:txBody>
      </p:sp>
      <p:sp>
        <p:nvSpPr>
          <p:cNvPr id="27" name="楕円 7"/>
          <p:cNvSpPr/>
          <p:nvPr/>
        </p:nvSpPr>
        <p:spPr>
          <a:xfrm>
            <a:off x="6074556" y="399654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窪田</a:t>
            </a:r>
            <a:endParaRPr kumimoji="1" lang="en-US" altLang="ja-JP" dirty="0" smtClean="0">
              <a:solidFill>
                <a:schemeClr val="tx1"/>
              </a:solidFill>
            </a:endParaRPr>
          </a:p>
        </p:txBody>
      </p:sp>
      <p:sp>
        <p:nvSpPr>
          <p:cNvPr id="28" name="楕円 11"/>
          <p:cNvSpPr/>
          <p:nvPr/>
        </p:nvSpPr>
        <p:spPr>
          <a:xfrm>
            <a:off x="7708543" y="3996543"/>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井之上</a:t>
            </a:r>
            <a:endParaRPr kumimoji="1" lang="ja-JP" altLang="en-US" dirty="0">
              <a:solidFill>
                <a:schemeClr val="tx1"/>
              </a:solidFill>
            </a:endParaRPr>
          </a:p>
        </p:txBody>
      </p:sp>
      <p:sp>
        <p:nvSpPr>
          <p:cNvPr id="29" name="楕円 14"/>
          <p:cNvSpPr/>
          <p:nvPr/>
        </p:nvSpPr>
        <p:spPr>
          <a:xfrm>
            <a:off x="6880869" y="397155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竹本</a:t>
            </a:r>
            <a:endParaRPr kumimoji="1" lang="ja-JP" altLang="en-US" dirty="0">
              <a:solidFill>
                <a:schemeClr val="tx1"/>
              </a:solidFill>
            </a:endParaRPr>
          </a:p>
        </p:txBody>
      </p:sp>
      <p:sp>
        <p:nvSpPr>
          <p:cNvPr id="30" name="楕円 7"/>
          <p:cNvSpPr/>
          <p:nvPr/>
        </p:nvSpPr>
        <p:spPr>
          <a:xfrm>
            <a:off x="2622774" y="5228897"/>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三田</a:t>
            </a:r>
            <a:endParaRPr kumimoji="1" lang="en-US" altLang="ja-JP" dirty="0" smtClean="0">
              <a:solidFill>
                <a:schemeClr val="tx1"/>
              </a:solidFill>
            </a:endParaRPr>
          </a:p>
        </p:txBody>
      </p:sp>
      <p:sp>
        <p:nvSpPr>
          <p:cNvPr id="31" name="楕円 11"/>
          <p:cNvSpPr/>
          <p:nvPr/>
        </p:nvSpPr>
        <p:spPr>
          <a:xfrm>
            <a:off x="4256761"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柴田</a:t>
            </a:r>
            <a:endParaRPr kumimoji="1" lang="ja-JP" altLang="en-US" dirty="0">
              <a:solidFill>
                <a:schemeClr val="tx1"/>
              </a:solidFill>
            </a:endParaRPr>
          </a:p>
        </p:txBody>
      </p:sp>
      <p:sp>
        <p:nvSpPr>
          <p:cNvPr id="32" name="楕円 14"/>
          <p:cNvSpPr/>
          <p:nvPr/>
        </p:nvSpPr>
        <p:spPr>
          <a:xfrm>
            <a:off x="3429087" y="5228898"/>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工藤</a:t>
            </a:r>
            <a:endParaRPr kumimoji="1" lang="ja-JP" altLang="en-US" dirty="0">
              <a:solidFill>
                <a:schemeClr val="tx1"/>
              </a:solidFill>
            </a:endParaRPr>
          </a:p>
        </p:txBody>
      </p:sp>
      <p:sp>
        <p:nvSpPr>
          <p:cNvPr id="33" name="楕円 7"/>
          <p:cNvSpPr/>
          <p:nvPr/>
        </p:nvSpPr>
        <p:spPr>
          <a:xfrm>
            <a:off x="6100168"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山野</a:t>
            </a:r>
            <a:endParaRPr kumimoji="1" lang="en-US" altLang="ja-JP" dirty="0" smtClean="0">
              <a:solidFill>
                <a:schemeClr val="tx1"/>
              </a:solidFill>
            </a:endParaRPr>
          </a:p>
        </p:txBody>
      </p:sp>
      <p:sp>
        <p:nvSpPr>
          <p:cNvPr id="34" name="楕円 11"/>
          <p:cNvSpPr/>
          <p:nvPr/>
        </p:nvSpPr>
        <p:spPr>
          <a:xfrm>
            <a:off x="7734155" y="5223435"/>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楕円 14"/>
          <p:cNvSpPr/>
          <p:nvPr/>
        </p:nvSpPr>
        <p:spPr>
          <a:xfrm>
            <a:off x="6906481" y="5223436"/>
            <a:ext cx="733647" cy="646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天野</a:t>
            </a:r>
            <a:endParaRPr kumimoji="1" lang="ja-JP" altLang="en-US" dirty="0">
              <a:solidFill>
                <a:schemeClr val="tx1"/>
              </a:solidFill>
            </a:endParaRPr>
          </a:p>
        </p:txBody>
      </p:sp>
      <p:sp>
        <p:nvSpPr>
          <p:cNvPr id="36" name="楕円 11"/>
          <p:cNvSpPr/>
          <p:nvPr/>
        </p:nvSpPr>
        <p:spPr>
          <a:xfrm>
            <a:off x="3112681"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7" name="楕円 11"/>
          <p:cNvSpPr/>
          <p:nvPr/>
        </p:nvSpPr>
        <p:spPr>
          <a:xfrm>
            <a:off x="3779850"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8" name="楕円 11"/>
          <p:cNvSpPr/>
          <p:nvPr/>
        </p:nvSpPr>
        <p:spPr>
          <a:xfrm>
            <a:off x="4514917" y="6259558"/>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39" name="楕円 11"/>
          <p:cNvSpPr/>
          <p:nvPr/>
        </p:nvSpPr>
        <p:spPr>
          <a:xfrm>
            <a:off x="5235523" y="6259559"/>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0" name="楕円 11"/>
          <p:cNvSpPr/>
          <p:nvPr/>
        </p:nvSpPr>
        <p:spPr>
          <a:xfrm>
            <a:off x="5970590" y="6259559"/>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1" name="楕円 11"/>
          <p:cNvSpPr/>
          <p:nvPr/>
        </p:nvSpPr>
        <p:spPr>
          <a:xfrm>
            <a:off x="6648381" y="6259560"/>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2" name="楕円 11"/>
          <p:cNvSpPr/>
          <p:nvPr/>
        </p:nvSpPr>
        <p:spPr>
          <a:xfrm>
            <a:off x="7307186" y="6259560"/>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3" name="楕円 11"/>
          <p:cNvSpPr/>
          <p:nvPr/>
        </p:nvSpPr>
        <p:spPr>
          <a:xfrm>
            <a:off x="7916276" y="6259561"/>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4" name="楕円 11"/>
          <p:cNvSpPr/>
          <p:nvPr/>
        </p:nvSpPr>
        <p:spPr>
          <a:xfrm>
            <a:off x="2465706" y="6259557"/>
            <a:ext cx="464975" cy="45389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dirty="0">
              <a:solidFill>
                <a:schemeClr val="tx1"/>
              </a:solidFill>
            </a:endParaRPr>
          </a:p>
        </p:txBody>
      </p:sp>
      <p:sp>
        <p:nvSpPr>
          <p:cNvPr id="45" name="テキスト ボックス 44"/>
          <p:cNvSpPr txBox="1"/>
          <p:nvPr/>
        </p:nvSpPr>
        <p:spPr>
          <a:xfrm>
            <a:off x="1244820" y="6344120"/>
            <a:ext cx="877163" cy="369332"/>
          </a:xfrm>
          <a:prstGeom prst="rect">
            <a:avLst/>
          </a:prstGeom>
          <a:noFill/>
        </p:spPr>
        <p:txBody>
          <a:bodyPr wrap="none" rtlCol="0">
            <a:spAutoFit/>
          </a:bodyPr>
          <a:lstStyle/>
          <a:p>
            <a:r>
              <a:rPr kumimoji="1" lang="ja-JP" altLang="en-US" smtClean="0"/>
              <a:t>保護者</a:t>
            </a:r>
            <a:endParaRPr kumimoji="1" lang="ja-JP" altLang="en-US"/>
          </a:p>
        </p:txBody>
      </p:sp>
    </p:spTree>
    <p:extLst>
      <p:ext uri="{BB962C8B-B14F-4D97-AF65-F5344CB8AC3E}">
        <p14:creationId xmlns:p14="http://schemas.microsoft.com/office/powerpoint/2010/main" val="45872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今日の流れ</a:t>
            </a:r>
            <a:endParaRPr kumimoji="1" lang="ja-JP" altLang="en-US" dirty="0"/>
          </a:p>
        </p:txBody>
      </p:sp>
      <p:sp>
        <p:nvSpPr>
          <p:cNvPr id="3" name="コンテンツ プレースホルダー 2"/>
          <p:cNvSpPr>
            <a:spLocks noGrp="1"/>
          </p:cNvSpPr>
          <p:nvPr>
            <p:ph idx="1"/>
          </p:nvPr>
        </p:nvSpPr>
        <p:spPr>
          <a:xfrm>
            <a:off x="768096" y="2084832"/>
            <a:ext cx="7290055" cy="4224528"/>
          </a:xfrm>
        </p:spPr>
        <p:txBody>
          <a:bodyPr>
            <a:normAutofit/>
          </a:bodyPr>
          <a:lstStyle/>
          <a:p>
            <a:pPr marL="514350" indent="-514350">
              <a:buFont typeface="+mj-lt"/>
              <a:buAutoNum type="arabicPeriod"/>
            </a:pPr>
            <a:r>
              <a:rPr kumimoji="1" lang="ja-JP" altLang="en-US" sz="3200" dirty="0" smtClean="0"/>
              <a:t>ガイダンス</a:t>
            </a:r>
            <a:endParaRPr kumimoji="1" lang="en-US" altLang="ja-JP" sz="3200" dirty="0" smtClean="0"/>
          </a:p>
          <a:p>
            <a:pPr marL="745236" lvl="1" indent="-571500">
              <a:buFont typeface="+mj-lt"/>
              <a:buAutoNum type="romanLcPeriod"/>
            </a:pPr>
            <a:r>
              <a:rPr kumimoji="1" lang="ja-JP" altLang="en-US" sz="2800" dirty="0" smtClean="0"/>
              <a:t>今日やることの説明</a:t>
            </a:r>
            <a:endParaRPr kumimoji="1" lang="en-US" altLang="ja-JP" sz="2800" dirty="0" smtClean="0"/>
          </a:p>
          <a:p>
            <a:pPr marL="688086" lvl="1" indent="-514350">
              <a:buFont typeface="+mj-lt"/>
              <a:buAutoNum type="romanLcPeriod"/>
            </a:pPr>
            <a:r>
              <a:rPr lang="ja-JP" altLang="en-US" sz="2800" dirty="0" smtClean="0"/>
              <a:t>スタッフの自己紹介</a:t>
            </a:r>
            <a:endParaRPr kumimoji="1" lang="en-US" altLang="ja-JP" sz="2800" dirty="0" smtClean="0"/>
          </a:p>
          <a:p>
            <a:pPr marL="514350" indent="-514350">
              <a:buFont typeface="+mj-lt"/>
              <a:buAutoNum type="arabicPeriod"/>
            </a:pPr>
            <a:r>
              <a:rPr lang="ja-JP" altLang="en-US" sz="3200" dirty="0" smtClean="0"/>
              <a:t>ノートテイク講座①</a:t>
            </a:r>
            <a:endParaRPr lang="en-US" altLang="ja-JP" sz="3200" dirty="0" smtClean="0"/>
          </a:p>
          <a:p>
            <a:pPr marL="0" indent="0">
              <a:buNone/>
            </a:pPr>
            <a:r>
              <a:rPr kumimoji="1" lang="ja-JP" altLang="en-US" sz="3200" dirty="0" smtClean="0"/>
              <a:t>（休</a:t>
            </a:r>
            <a:r>
              <a:rPr kumimoji="1" lang="ja-JP" altLang="en-US" sz="3200" dirty="0" err="1" smtClean="0"/>
              <a:t>けい</a:t>
            </a:r>
            <a:r>
              <a:rPr kumimoji="1" lang="ja-JP" altLang="en-US" sz="3200" dirty="0" smtClean="0"/>
              <a:t>）</a:t>
            </a:r>
            <a:endParaRPr kumimoji="1" lang="en-US" altLang="ja-JP" sz="3200" dirty="0"/>
          </a:p>
          <a:p>
            <a:pPr marL="514350" indent="-514350">
              <a:buFont typeface="+mj-lt"/>
              <a:buAutoNum type="arabicPeriod" startAt="3"/>
            </a:pPr>
            <a:r>
              <a:rPr lang="ja-JP" altLang="en-US" sz="3200" dirty="0" smtClean="0"/>
              <a:t>ノートテイク講座②</a:t>
            </a:r>
            <a:endParaRPr lang="en-US" altLang="ja-JP" sz="3200" dirty="0" smtClean="0"/>
          </a:p>
          <a:p>
            <a:pPr marL="514350" indent="-514350">
              <a:buFont typeface="+mj-lt"/>
              <a:buAutoNum type="arabicPeriod" startAt="3"/>
            </a:pPr>
            <a:r>
              <a:rPr kumimoji="1" lang="ja-JP" altLang="en-US" sz="3200" dirty="0" smtClean="0"/>
              <a:t>まとめ</a:t>
            </a:r>
            <a:endParaRPr kumimoji="1" lang="ja-JP" altLang="en-US" sz="3200" dirty="0"/>
          </a:p>
        </p:txBody>
      </p:sp>
    </p:spTree>
    <p:extLst>
      <p:ext uri="{BB962C8B-B14F-4D97-AF65-F5344CB8AC3E}">
        <p14:creationId xmlns:p14="http://schemas.microsoft.com/office/powerpoint/2010/main" val="31663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ガイダンス</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200" dirty="0" smtClean="0"/>
              <a:t>今日やることの確認</a:t>
            </a:r>
            <a:endParaRPr kumimoji="1" lang="en-US" altLang="ja-JP" sz="3200" dirty="0" smtClean="0"/>
          </a:p>
          <a:p>
            <a:r>
              <a:rPr lang="ja-JP" altLang="en-US" sz="3200" dirty="0" smtClean="0"/>
              <a:t>担当スタッフの自己紹介</a:t>
            </a:r>
            <a:endParaRPr kumimoji="1" lang="en-US" altLang="ja-JP" sz="3200" dirty="0" smtClean="0"/>
          </a:p>
        </p:txBody>
      </p:sp>
    </p:spTree>
    <p:extLst>
      <p:ext uri="{BB962C8B-B14F-4D97-AF65-F5344CB8AC3E}">
        <p14:creationId xmlns:p14="http://schemas.microsoft.com/office/powerpoint/2010/main" val="150638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スタッフの自己紹介</a:t>
            </a:r>
            <a:endParaRPr kumimoji="1" lang="ja-JP" altLang="en-US" dirty="0"/>
          </a:p>
        </p:txBody>
      </p:sp>
    </p:spTree>
    <p:extLst>
      <p:ext uri="{BB962C8B-B14F-4D97-AF65-F5344CB8AC3E}">
        <p14:creationId xmlns:p14="http://schemas.microsoft.com/office/powerpoint/2010/main" val="2051567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パワーポイントでノートをとろう</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ノートテイク①</a:t>
            </a:r>
            <a:endParaRPr kumimoji="1" lang="ja-JP" altLang="en-US" dirty="0"/>
          </a:p>
        </p:txBody>
      </p:sp>
    </p:spTree>
    <p:extLst>
      <p:ext uri="{BB962C8B-B14F-4D97-AF65-F5344CB8AC3E}">
        <p14:creationId xmlns:p14="http://schemas.microsoft.com/office/powerpoint/2010/main" val="689922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3192" y="4767072"/>
            <a:ext cx="4945641" cy="1625210"/>
          </a:xfrm>
        </p:spPr>
        <p:txBody>
          <a:bodyPr vert="horz" lIns="91440" tIns="45720" rIns="91440" bIns="45720" rtlCol="0" anchor="ctr">
            <a:normAutofit fontScale="90000"/>
          </a:bodyPr>
          <a:lstStyle/>
          <a:p>
            <a:pPr algn="r"/>
            <a:r>
              <a:rPr kumimoji="1" lang="ja-JP" altLang="en-US" sz="4300" dirty="0"/>
              <a:t>パワーポイント</a:t>
            </a:r>
            <a:r>
              <a:rPr kumimoji="1" lang="ja-JP" altLang="en-US" sz="4300" dirty="0" smtClean="0"/>
              <a:t>で</a:t>
            </a:r>
            <a:r>
              <a:rPr kumimoji="1" lang="en-US" altLang="ja-JP" sz="4300" dirty="0" smtClean="0"/>
              <a:t/>
            </a:r>
            <a:br>
              <a:rPr kumimoji="1" lang="en-US" altLang="ja-JP" sz="4300" dirty="0" smtClean="0"/>
            </a:br>
            <a:r>
              <a:rPr lang="ja-JP" altLang="en-US" sz="4300" dirty="0" smtClean="0"/>
              <a:t>自己紹介を</a:t>
            </a:r>
            <a:r>
              <a:rPr lang="en-US" altLang="ja-JP" sz="4300" dirty="0" smtClean="0"/>
              <a:t/>
            </a:r>
            <a:br>
              <a:rPr lang="en-US" altLang="ja-JP" sz="4300" dirty="0" smtClean="0"/>
            </a:br>
            <a:r>
              <a:rPr kumimoji="1" lang="ja-JP" altLang="en-US" sz="4300" dirty="0" smtClean="0"/>
              <a:t>つくって</a:t>
            </a:r>
            <a:r>
              <a:rPr kumimoji="1" lang="ja-JP" altLang="en-US" sz="4300" dirty="0"/>
              <a:t>みよう</a:t>
            </a:r>
            <a:endParaRPr kumimoji="1" lang="en-US" altLang="ja-JP" sz="4300" dirty="0"/>
          </a:p>
        </p:txBody>
      </p:sp>
      <p:pic>
        <p:nvPicPr>
          <p:cNvPr id="8" name="コンテンツ プレースホルダー 7"/>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2706"/>
          <a:stretch/>
        </p:blipFill>
        <p:spPr>
          <a:xfrm>
            <a:off x="245660" y="321733"/>
            <a:ext cx="5293729" cy="4107392"/>
          </a:xfrm>
          <a:prstGeom prst="rect">
            <a:avLst/>
          </a:prstGeom>
        </p:spPr>
      </p:pic>
      <p:sp>
        <p:nvSpPr>
          <p:cNvPr id="5" name="コンテンツ プレースホルダー 4"/>
          <p:cNvSpPr>
            <a:spLocks noGrp="1"/>
          </p:cNvSpPr>
          <p:nvPr>
            <p:ph sz="half" idx="1"/>
          </p:nvPr>
        </p:nvSpPr>
        <p:spPr>
          <a:xfrm>
            <a:off x="6021989" y="917725"/>
            <a:ext cx="2568554" cy="4852362"/>
          </a:xfrm>
        </p:spPr>
        <p:txBody>
          <a:bodyPr vert="horz" lIns="45720" tIns="45720" rIns="45720" bIns="45720" rtlCol="0" anchor="ctr">
            <a:normAutofit fontScale="92500"/>
          </a:bodyPr>
          <a:lstStyle/>
          <a:p>
            <a:pPr marL="457200" indent="-457200">
              <a:buFont typeface="+mj-lt"/>
              <a:buAutoNum type="arabicPeriod"/>
            </a:pPr>
            <a:r>
              <a:rPr kumimoji="1" lang="ja-JP" altLang="en-US" dirty="0"/>
              <a:t>パワーポイント</a:t>
            </a:r>
            <a:r>
              <a:rPr kumimoji="1" lang="ja-JP" altLang="en-US" dirty="0" smtClean="0"/>
              <a:t>をひらく</a:t>
            </a:r>
            <a:endParaRPr kumimoji="1" lang="en-US" altLang="ja-JP" dirty="0"/>
          </a:p>
          <a:p>
            <a:pPr marL="457200" indent="-457200">
              <a:buFont typeface="+mj-lt"/>
              <a:buAutoNum type="arabicPeriod"/>
            </a:pPr>
            <a:r>
              <a:rPr lang="ja-JP" altLang="en-US" dirty="0"/>
              <a:t>ホーム＞スライド＞レイアウト</a:t>
            </a:r>
            <a:endParaRPr lang="en-US" altLang="ja-JP" dirty="0"/>
          </a:p>
          <a:p>
            <a:pPr marL="457200" indent="-457200">
              <a:buFont typeface="+mj-lt"/>
              <a:buAutoNum type="arabicPeriod"/>
            </a:pPr>
            <a:r>
              <a:rPr lang="ja-JP" altLang="en-US" dirty="0" smtClean="0"/>
              <a:t>左のような</a:t>
            </a:r>
            <a:r>
              <a:rPr lang="ja-JP" altLang="en-US" dirty="0"/>
              <a:t>スライド</a:t>
            </a:r>
            <a:r>
              <a:rPr lang="ja-JP" altLang="en-US" dirty="0" smtClean="0"/>
              <a:t>をえらぶ</a:t>
            </a:r>
            <a:endParaRPr lang="en-US" altLang="ja-JP" dirty="0"/>
          </a:p>
          <a:p>
            <a:pPr marL="457200" indent="-457200">
              <a:buFont typeface="+mj-lt"/>
              <a:buAutoNum type="arabicPeriod"/>
            </a:pPr>
            <a:r>
              <a:rPr kumimoji="1" lang="ja-JP" altLang="en-US" dirty="0"/>
              <a:t>文字と写真</a:t>
            </a:r>
            <a:r>
              <a:rPr kumimoji="1" lang="ja-JP" altLang="en-US" dirty="0" smtClean="0"/>
              <a:t>をいれて</a:t>
            </a:r>
            <a:r>
              <a:rPr kumimoji="1" lang="ja-JP" altLang="en-US" dirty="0"/>
              <a:t>，自己紹介をつくる</a:t>
            </a:r>
            <a:endParaRPr kumimoji="1" lang="en-US" altLang="ja-JP" dirty="0"/>
          </a:p>
          <a:p>
            <a:pPr marL="457200" indent="-457200">
              <a:buFont typeface="+mj-lt"/>
              <a:buAutoNum type="arabicPeriod"/>
            </a:pPr>
            <a:endParaRPr kumimoji="1" lang="en-US" altLang="ja-JP" dirty="0"/>
          </a:p>
        </p:txBody>
      </p:sp>
    </p:spTree>
    <p:extLst>
      <p:ext uri="{BB962C8B-B14F-4D97-AF65-F5344CB8AC3E}">
        <p14:creationId xmlns:p14="http://schemas.microsoft.com/office/powerpoint/2010/main" val="1266558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TotalTime>
  <Words>569</Words>
  <Application>Microsoft Macintosh PowerPoint</Application>
  <PresentationFormat>画面に合わせる (4:3)</PresentationFormat>
  <Paragraphs>159</Paragraphs>
  <Slides>22</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Andale Mono</vt:lpstr>
      <vt:lpstr>Calibri</vt:lpstr>
      <vt:lpstr>Calibri Light</vt:lpstr>
      <vt:lpstr>Yu Gothic</vt:lpstr>
      <vt:lpstr>游ゴシック</vt:lpstr>
      <vt:lpstr>游ゴシック Light</vt:lpstr>
      <vt:lpstr>Arial</vt:lpstr>
      <vt:lpstr>Office テーマ</vt:lpstr>
      <vt:lpstr>PowerPoint プレゼンテーション</vt:lpstr>
      <vt:lpstr>渋谷区ICT活用プログラム  タブレットPCで読み書き計算を 楽に楽しく② 〜ノートテイク〜 </vt:lpstr>
      <vt:lpstr>PowerPoint プレゼンテーション</vt:lpstr>
      <vt:lpstr>PowerPoint プレゼンテーション</vt:lpstr>
      <vt:lpstr>今日の流れ</vt:lpstr>
      <vt:lpstr>ガイダンス</vt:lpstr>
      <vt:lpstr>スタッフの自己紹介</vt:lpstr>
      <vt:lpstr>パワーポイントでノートをとろう</vt:lpstr>
      <vt:lpstr>パワーポイントで 自己紹介を つくってみよう</vt:lpstr>
      <vt:lpstr>平林ルミ</vt:lpstr>
      <vt:lpstr>スライドマスターでつくった ノートをつかってみよう</vt:lpstr>
      <vt:lpstr>タブレットでらくらくノートテイク</vt:lpstr>
      <vt:lpstr>やってみよう  タブレットで 国語のノートをとる</vt:lpstr>
      <vt:lpstr>ミュラー・リヤー錯視（さくし）</vt:lpstr>
      <vt:lpstr>きゅうけい</vt:lpstr>
      <vt:lpstr>算数・数学のノートを タブレットでとるには？</vt:lpstr>
      <vt:lpstr>スライドマスターでつくった ノートをつかってみよう</vt:lpstr>
      <vt:lpstr>タブレットで算数・数学のノートをとる</vt:lpstr>
      <vt:lpstr>やってみよう  タブレットで算数・数学のノートをとる</vt:lpstr>
      <vt:lpstr>図形のめんせき</vt:lpstr>
      <vt:lpstr>図形のめんせき</vt:lpstr>
      <vt:lpstr>図形のめんせき</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平林 ルミ</dc:creator>
  <cp:lastModifiedBy>平林 ルミ</cp:lastModifiedBy>
  <cp:revision>18</cp:revision>
  <cp:lastPrinted>2018-09-05T01:03:47Z</cp:lastPrinted>
  <dcterms:created xsi:type="dcterms:W3CDTF">2018-09-04T02:53:58Z</dcterms:created>
  <dcterms:modified xsi:type="dcterms:W3CDTF">2018-09-05T02:34:06Z</dcterms:modified>
</cp:coreProperties>
</file>