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873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こくばん（たて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7960659" y="365125"/>
            <a:ext cx="554690" cy="6119346"/>
          </a:xfrm>
        </p:spPr>
        <p:txBody>
          <a:bodyPr vert="eaVert">
            <a:noAutofit/>
          </a:bodyPr>
          <a:lstStyle>
            <a:lvl1pPr>
              <a:defRPr sz="2800"/>
            </a:lvl1pPr>
          </a:lstStyle>
          <a:p>
            <a:r>
              <a:rPr lang="ja-JP" altLang="en-US" dirty="0"/>
              <a:t>だい</a:t>
            </a:r>
            <a:r>
              <a:rPr lang="ja-JP" altLang="en-US" dirty="0" err="1"/>
              <a:t>めい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123765" y="365125"/>
            <a:ext cx="3757518" cy="6119346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dirty="0"/>
              <a:t>ないよう</a:t>
            </a:r>
          </a:p>
          <a:p>
            <a:pPr lvl="1"/>
            <a:r>
              <a:rPr lang="ja-JP" altLang="en-US" dirty="0"/>
              <a:t>レベル</a:t>
            </a:r>
            <a:r>
              <a:rPr lang="en-US" altLang="ja-JP" dirty="0"/>
              <a:t>2</a:t>
            </a:r>
            <a:endParaRPr lang="ja-JP" altLang="en-US" dirty="0"/>
          </a:p>
          <a:p>
            <a:pPr lvl="2"/>
            <a:r>
              <a:rPr lang="ja-JP" altLang="en-US" dirty="0"/>
              <a:t>レベル</a:t>
            </a:r>
            <a:r>
              <a:rPr lang="en-US" altLang="ja-JP" dirty="0"/>
              <a:t>3</a:t>
            </a:r>
            <a:endParaRPr lang="ja-JP" altLang="en-US" dirty="0"/>
          </a:p>
          <a:p>
            <a:pPr lvl="3"/>
            <a:r>
              <a:rPr lang="ja-JP" altLang="en-US" dirty="0"/>
              <a:t>レベル</a:t>
            </a:r>
            <a:r>
              <a:rPr lang="en-US" altLang="ja-JP" dirty="0"/>
              <a:t>4</a:t>
            </a:r>
            <a:endParaRPr lang="ja-JP" altLang="en-US" dirty="0"/>
          </a:p>
          <a:p>
            <a:pPr lvl="4"/>
            <a:r>
              <a:rPr lang="ja-JP" altLang="en-US" dirty="0"/>
              <a:t>レベル</a:t>
            </a:r>
            <a:r>
              <a:rPr lang="en-US" altLang="ja-JP" dirty="0"/>
              <a:t>5</a:t>
            </a:r>
            <a:endParaRPr lang="en-US" dirty="0"/>
          </a:p>
        </p:txBody>
      </p:sp>
      <p:sp>
        <p:nvSpPr>
          <p:cNvPr id="8" name="縦書きテキスト プレースホルダー 7">
            <a:extLst>
              <a:ext uri="{FF2B5EF4-FFF2-40B4-BE49-F238E27FC236}">
                <a16:creationId xmlns:a16="http://schemas.microsoft.com/office/drawing/2014/main" id="{2D46BB12-76E1-4E52-9915-3FB3CB03F96E}"/>
              </a:ext>
            </a:extLst>
          </p:cNvPr>
          <p:cNvSpPr>
            <a:spLocks noGrp="1"/>
          </p:cNvSpPr>
          <p:nvPr>
            <p:ph type="body" orient="vert" sz="quarter" idx="10" hasCustomPrompt="1"/>
          </p:nvPr>
        </p:nvSpPr>
        <p:spPr>
          <a:xfrm>
            <a:off x="8594725" y="365125"/>
            <a:ext cx="417513" cy="4786593"/>
          </a:xfrm>
        </p:spPr>
        <p:txBody>
          <a:bodyPr vert="eaVert"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日付（曜日）</a:t>
            </a:r>
          </a:p>
        </p:txBody>
      </p:sp>
      <p:sp>
        <p:nvSpPr>
          <p:cNvPr id="14" name="図プレースホルダー 13">
            <a:extLst>
              <a:ext uri="{FF2B5EF4-FFF2-40B4-BE49-F238E27FC236}">
                <a16:creationId xmlns:a16="http://schemas.microsoft.com/office/drawing/2014/main" id="{0C1683F9-6E28-4020-BC16-0F9D69A5DE3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74918" y="365125"/>
            <a:ext cx="3717365" cy="28801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kumimoji="1" lang="ja-JP" altLang="en-US" dirty="0"/>
              <a:t>こくばん</a:t>
            </a:r>
          </a:p>
        </p:txBody>
      </p:sp>
      <p:sp>
        <p:nvSpPr>
          <p:cNvPr id="15" name="図プレースホルダー 13">
            <a:extLst>
              <a:ext uri="{FF2B5EF4-FFF2-40B4-BE49-F238E27FC236}">
                <a16:creationId xmlns:a16="http://schemas.microsoft.com/office/drawing/2014/main" id="{0787CB1B-EDCD-4783-8B28-4CDEB583AC1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4918" y="3364753"/>
            <a:ext cx="3717365" cy="311971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kumimoji="1" lang="ja-JP" altLang="en-US" dirty="0"/>
              <a:t>こくばん</a:t>
            </a:r>
          </a:p>
        </p:txBody>
      </p:sp>
    </p:spTree>
    <p:extLst>
      <p:ext uri="{BB962C8B-B14F-4D97-AF65-F5344CB8AC3E}">
        <p14:creationId xmlns:p14="http://schemas.microsoft.com/office/powerpoint/2010/main" val="222493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83B3-AC5F-4CF7-8D96-2204A74A2DA6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527-E56C-4EF7-849B-A3370AA1B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67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83B3-AC5F-4CF7-8D96-2204A74A2DA6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527-E56C-4EF7-849B-A3370AA1B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81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83B3-AC5F-4CF7-8D96-2204A74A2DA6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527-E56C-4EF7-849B-A3370AA1B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264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83B3-AC5F-4CF7-8D96-2204A74A2DA6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527-E56C-4EF7-849B-A3370AA1B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527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83B3-AC5F-4CF7-8D96-2204A74A2DA6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527-E56C-4EF7-849B-A3370AA1B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00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こくばん（よこ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6343E8-7579-40CB-8364-19F4A49A88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026" y="753600"/>
            <a:ext cx="7886700" cy="430213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kumimoji="1" lang="ja-JP" altLang="en-US" dirty="0"/>
              <a:t>だいめい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A31E28CF-859B-45C6-828F-E9A65BBE83F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9275" y="244475"/>
            <a:ext cx="4865688" cy="43021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kumimoji="1" lang="ja-JP" altLang="en-US" dirty="0"/>
              <a:t>日付（曜日）</a:t>
            </a:r>
          </a:p>
        </p:txBody>
      </p:sp>
      <p:sp>
        <p:nvSpPr>
          <p:cNvPr id="11" name="図プレースホルダー 10">
            <a:extLst>
              <a:ext uri="{FF2B5EF4-FFF2-40B4-BE49-F238E27FC236}">
                <a16:creationId xmlns:a16="http://schemas.microsoft.com/office/drawing/2014/main" id="{E8842012-9A17-4303-85D0-076CC27D256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725614" y="1298117"/>
            <a:ext cx="3694112" cy="2484999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kumimoji="1" lang="ja-JP" altLang="en-US" dirty="0"/>
              <a:t>こくばん</a:t>
            </a:r>
          </a:p>
        </p:txBody>
      </p:sp>
      <p:sp>
        <p:nvSpPr>
          <p:cNvPr id="13" name="図プレースホルダー 10">
            <a:extLst>
              <a:ext uri="{FF2B5EF4-FFF2-40B4-BE49-F238E27FC236}">
                <a16:creationId xmlns:a16="http://schemas.microsoft.com/office/drawing/2014/main" id="{0C8B47CE-575A-4FBD-8AC4-C01850119C6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714875" y="3907495"/>
            <a:ext cx="3694112" cy="2484999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kumimoji="1" lang="ja-JP" altLang="en-US" dirty="0"/>
              <a:t>こくばん</a:t>
            </a:r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807A775B-8707-4536-92DE-48FC3F4682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1297932"/>
            <a:ext cx="4038600" cy="248443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ないよう</a:t>
            </a:r>
          </a:p>
          <a:p>
            <a:pPr lvl="1"/>
            <a:r>
              <a:rPr kumimoji="1" lang="ja-JP" altLang="en-US" dirty="0"/>
              <a:t>レベル</a:t>
            </a:r>
            <a:r>
              <a:rPr kumimoji="1" lang="en-US" altLang="ja-JP" dirty="0"/>
              <a:t>2</a:t>
            </a:r>
            <a:endParaRPr kumimoji="1" lang="ja-JP" altLang="en-US" dirty="0"/>
          </a:p>
          <a:p>
            <a:pPr lvl="2"/>
            <a:r>
              <a:rPr kumimoji="1" lang="ja-JP" altLang="en-US" dirty="0"/>
              <a:t>レベル</a:t>
            </a:r>
            <a:r>
              <a:rPr kumimoji="1" lang="en-US" altLang="ja-JP" dirty="0"/>
              <a:t>3</a:t>
            </a:r>
            <a:endParaRPr kumimoji="1" lang="ja-JP" altLang="en-US" dirty="0"/>
          </a:p>
          <a:p>
            <a:pPr lvl="3"/>
            <a:r>
              <a:rPr kumimoji="1" lang="ja-JP" altLang="en-US" dirty="0"/>
              <a:t>レベル</a:t>
            </a:r>
            <a:r>
              <a:rPr kumimoji="1" lang="en-US" altLang="ja-JP" dirty="0"/>
              <a:t>4</a:t>
            </a:r>
            <a:endParaRPr kumimoji="1" lang="ja-JP" altLang="en-US" dirty="0"/>
          </a:p>
          <a:p>
            <a:pPr lvl="4"/>
            <a:r>
              <a:rPr kumimoji="1" lang="ja-JP" altLang="en-US" dirty="0"/>
              <a:t>レベル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778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よて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1B62AC-57C7-4B8F-A1E6-866519EB5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1" y="365127"/>
            <a:ext cx="4654550" cy="824192"/>
          </a:xfrm>
        </p:spPr>
        <p:txBody>
          <a:bodyPr/>
          <a:lstStyle/>
          <a:p>
            <a:r>
              <a:rPr kumimoji="1" lang="ja-JP" altLang="en-US" dirty="0"/>
              <a:t>〇月〇日（曜日）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4752C88-2467-4209-8642-66D11C6E0C35}"/>
              </a:ext>
            </a:extLst>
          </p:cNvPr>
          <p:cNvSpPr txBox="1"/>
          <p:nvPr userDrawn="1"/>
        </p:nvSpPr>
        <p:spPr>
          <a:xfrm>
            <a:off x="5283201" y="423280"/>
            <a:ext cx="2749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のよてい</a:t>
            </a:r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733FB9E5-59D6-456E-9D46-AA08289AD80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426075" y="1775011"/>
            <a:ext cx="3275013" cy="1996141"/>
          </a:xfrm>
        </p:spPr>
        <p:txBody>
          <a:bodyPr/>
          <a:lstStyle/>
          <a:p>
            <a:pPr lvl="0"/>
            <a:r>
              <a:rPr kumimoji="1" lang="ja-JP" altLang="en-US" dirty="0"/>
              <a:t>もちものをかく</a:t>
            </a:r>
          </a:p>
        </p:txBody>
      </p:sp>
      <p:sp>
        <p:nvSpPr>
          <p:cNvPr id="11" name="コンテンツ プレースホルダー 9">
            <a:extLst>
              <a:ext uri="{FF2B5EF4-FFF2-40B4-BE49-F238E27FC236}">
                <a16:creationId xmlns:a16="http://schemas.microsoft.com/office/drawing/2014/main" id="{9F828331-AEE9-4549-8C27-7B10327DFA6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426074" y="4414997"/>
            <a:ext cx="3275013" cy="2236814"/>
          </a:xfrm>
        </p:spPr>
        <p:txBody>
          <a:bodyPr/>
          <a:lstStyle/>
          <a:p>
            <a:pPr lvl="0"/>
            <a:r>
              <a:rPr kumimoji="1" lang="ja-JP" altLang="en-US" dirty="0"/>
              <a:t>しゅく</a:t>
            </a:r>
            <a:r>
              <a:rPr kumimoji="1" lang="ja-JP" altLang="en-US" dirty="0" err="1"/>
              <a:t>だいを</a:t>
            </a:r>
            <a:r>
              <a:rPr kumimoji="1" lang="ja-JP" altLang="en-US" dirty="0"/>
              <a:t>かく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C8C96F-0273-41D1-9996-DEF040EEC7F8}"/>
              </a:ext>
            </a:extLst>
          </p:cNvPr>
          <p:cNvSpPr txBox="1"/>
          <p:nvPr userDrawn="1"/>
        </p:nvSpPr>
        <p:spPr>
          <a:xfrm>
            <a:off x="5342965" y="1326575"/>
            <a:ext cx="2079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もちもの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45A0B06-CA67-4A0F-A154-60971B08224E}"/>
              </a:ext>
            </a:extLst>
          </p:cNvPr>
          <p:cNvSpPr txBox="1"/>
          <p:nvPr userDrawn="1"/>
        </p:nvSpPr>
        <p:spPr>
          <a:xfrm>
            <a:off x="5342965" y="3884416"/>
            <a:ext cx="2079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しゅくだい</a:t>
            </a:r>
          </a:p>
        </p:txBody>
      </p:sp>
      <p:sp>
        <p:nvSpPr>
          <p:cNvPr id="15" name="図プレースホルダー 14">
            <a:extLst>
              <a:ext uri="{FF2B5EF4-FFF2-40B4-BE49-F238E27FC236}">
                <a16:creationId xmlns:a16="http://schemas.microsoft.com/office/drawing/2014/main" id="{4A547979-E183-4EEE-918B-CFD755C91AF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8650" y="1327150"/>
            <a:ext cx="4654550" cy="5324475"/>
          </a:xfrm>
        </p:spPr>
        <p:txBody>
          <a:bodyPr/>
          <a:lstStyle/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よていのしゃしん</a:t>
            </a:r>
          </a:p>
        </p:txBody>
      </p:sp>
    </p:spTree>
    <p:extLst>
      <p:ext uri="{BB962C8B-B14F-4D97-AF65-F5344CB8AC3E}">
        <p14:creationId xmlns:p14="http://schemas.microsoft.com/office/powerpoint/2010/main" val="223003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83B3-AC5F-4CF7-8D96-2204A74A2DA6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527-E56C-4EF7-849B-A3370AA1B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6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83B3-AC5F-4CF7-8D96-2204A74A2DA6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527-E56C-4EF7-849B-A3370AA1B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21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83B3-AC5F-4CF7-8D96-2204A74A2DA6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527-E56C-4EF7-849B-A3370AA1B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17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83B3-AC5F-4CF7-8D96-2204A74A2DA6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527-E56C-4EF7-849B-A3370AA1B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93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83B3-AC5F-4CF7-8D96-2204A74A2DA6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527-E56C-4EF7-849B-A3370AA1B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73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83B3-AC5F-4CF7-8D96-2204A74A2DA6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527-E56C-4EF7-849B-A3370AA1B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75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083B3-AC5F-4CF7-8D96-2204A74A2DA6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08527-E56C-4EF7-849B-A3370AA1B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08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7910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平林 ルミ</dc:creator>
  <cp:lastModifiedBy>平林 ルミ</cp:lastModifiedBy>
  <cp:revision>7</cp:revision>
  <dcterms:created xsi:type="dcterms:W3CDTF">2018-09-04T02:53:58Z</dcterms:created>
  <dcterms:modified xsi:type="dcterms:W3CDTF">2018-09-04T05:24:41Z</dcterms:modified>
</cp:coreProperties>
</file>